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7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8.xml" ContentType="application/vnd.openxmlformats-officedocument.theme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theme/theme9.xml" ContentType="application/vnd.openxmlformats-officedocument.theme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theme/theme10.xml" ContentType="application/vnd.openxmlformats-officedocument.theme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theme/theme11.xml" ContentType="application/vnd.openxmlformats-officedocument.theme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theme/theme12.xml" ContentType="application/vnd.openxmlformats-officedocument.theme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theme/theme13.xml" ContentType="application/vnd.openxmlformats-officedocument.theme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theme/theme14.xml" ContentType="application/vnd.openxmlformats-officedocument.theme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theme/theme15.xml" ContentType="application/vnd.openxmlformats-officedocument.theme+xml"/>
  <Override PartName="/ppt/theme/theme16.xml" ContentType="application/vnd.openxmlformats-officedocument.theme+xml"/>
  <Override PartName="/ppt/theme/theme1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881" r:id="rId1"/>
    <p:sldMasterId id="2147483649" r:id="rId2"/>
    <p:sldMasterId id="2147483843" r:id="rId3"/>
    <p:sldMasterId id="2147483857" r:id="rId4"/>
    <p:sldMasterId id="2147483657" r:id="rId5"/>
    <p:sldMasterId id="2147483650" r:id="rId6"/>
    <p:sldMasterId id="2147483651" r:id="rId7"/>
    <p:sldMasterId id="2147483652" r:id="rId8"/>
    <p:sldMasterId id="2147483653" r:id="rId9"/>
    <p:sldMasterId id="2147483659" r:id="rId10"/>
    <p:sldMasterId id="2147483660" r:id="rId11"/>
    <p:sldMasterId id="2147483661" r:id="rId12"/>
    <p:sldMasterId id="2147483662" r:id="rId13"/>
    <p:sldMasterId id="2147483663" r:id="rId14"/>
    <p:sldMasterId id="2147483664" r:id="rId15"/>
  </p:sldMasterIdLst>
  <p:notesMasterIdLst>
    <p:notesMasterId r:id="rId51"/>
  </p:notesMasterIdLst>
  <p:handoutMasterIdLst>
    <p:handoutMasterId r:id="rId52"/>
  </p:handoutMasterIdLst>
  <p:sldIdLst>
    <p:sldId id="548" r:id="rId16"/>
    <p:sldId id="790" r:id="rId17"/>
    <p:sldId id="856" r:id="rId18"/>
    <p:sldId id="857" r:id="rId19"/>
    <p:sldId id="858" r:id="rId20"/>
    <p:sldId id="859" r:id="rId21"/>
    <p:sldId id="846" r:id="rId22"/>
    <p:sldId id="847" r:id="rId23"/>
    <p:sldId id="860" r:id="rId24"/>
    <p:sldId id="849" r:id="rId25"/>
    <p:sldId id="808" r:id="rId26"/>
    <p:sldId id="850" r:id="rId27"/>
    <p:sldId id="851" r:id="rId28"/>
    <p:sldId id="852" r:id="rId29"/>
    <p:sldId id="868" r:id="rId30"/>
    <p:sldId id="869" r:id="rId31"/>
    <p:sldId id="870" r:id="rId32"/>
    <p:sldId id="871" r:id="rId33"/>
    <p:sldId id="872" r:id="rId34"/>
    <p:sldId id="798" r:id="rId35"/>
    <p:sldId id="874" r:id="rId36"/>
    <p:sldId id="875" r:id="rId37"/>
    <p:sldId id="810" r:id="rId38"/>
    <p:sldId id="854" r:id="rId39"/>
    <p:sldId id="855" r:id="rId40"/>
    <p:sldId id="853" r:id="rId41"/>
    <p:sldId id="876" r:id="rId42"/>
    <p:sldId id="877" r:id="rId43"/>
    <p:sldId id="878" r:id="rId44"/>
    <p:sldId id="861" r:id="rId45"/>
    <p:sldId id="862" r:id="rId46"/>
    <p:sldId id="863" r:id="rId47"/>
    <p:sldId id="864" r:id="rId48"/>
    <p:sldId id="867" r:id="rId49"/>
    <p:sldId id="789" r:id="rId50"/>
  </p:sldIdLst>
  <p:sldSz cx="9144000" cy="6858000" type="screen4x3"/>
  <p:notesSz cx="6797675" cy="9926638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showAnimation="0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  <a:srgbClr val="BEF2BE"/>
    <a:srgbClr val="0066CC"/>
    <a:srgbClr val="011189"/>
    <a:srgbClr val="FF0000"/>
    <a:srgbClr val="CC00FF"/>
    <a:srgbClr val="000099"/>
    <a:srgbClr val="0F1E4D"/>
    <a:srgbClr val="666633"/>
    <a:srgbClr val="CC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DA37D80-6434-44D0-A028-1B22A696006F}" styleName="Светлый стиль 3 - акцент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C4B1156A-380E-4F78-BDF5-A606A8083BF9}" styleName="Средний стиль 4 -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6D9F66E-5EB9-4882-86FB-DCBF35E3C3E4}" styleName="Средний стиль 4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2833802-FEF1-4C79-8D5D-14CF1EAF98D9}" styleName="Светлый стиль 2 - акцент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9DCAF9ED-07DC-4A11-8D7F-57B35C25682E}" styleName="Средний стиль 1 -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E8B1032C-EA38-4F05-BA0D-38AFFFC7BED3}" styleName="Светлый стиль 3 - акцент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ED083AE6-46FA-4A59-8FB0-9F97EB10719F}" styleName="Светлый стиль 3 - акцент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8A107856-5554-42FB-B03E-39F5DBC370BA}" styleName="Средний стиль 4 -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D7AC3CCA-C797-4891-BE02-D94E43425B78}" styleName="Средний стиль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BC89EF96-8CEA-46FF-86C4-4CE0E7609802}" styleName="Светлый стиль 3 -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DBED569-4797-4DF1-A0F4-6AAB3CD982D8}" styleName="Светлый стиль 3 -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0888" autoAdjust="0"/>
    <p:restoredTop sz="93143" autoAdjust="0"/>
  </p:normalViewPr>
  <p:slideViewPr>
    <p:cSldViewPr>
      <p:cViewPr>
        <p:scale>
          <a:sx n="100" d="100"/>
          <a:sy n="100" d="100"/>
        </p:scale>
        <p:origin x="-2106" y="-3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0" d="100"/>
        <a:sy n="9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3.xml"/><Relationship Id="rId26" Type="http://schemas.openxmlformats.org/officeDocument/2006/relationships/slide" Target="slides/slide11.xml"/><Relationship Id="rId39" Type="http://schemas.openxmlformats.org/officeDocument/2006/relationships/slide" Target="slides/slide24.xml"/><Relationship Id="rId21" Type="http://schemas.openxmlformats.org/officeDocument/2006/relationships/slide" Target="slides/slide6.xml"/><Relationship Id="rId34" Type="http://schemas.openxmlformats.org/officeDocument/2006/relationships/slide" Target="slides/slide19.xml"/><Relationship Id="rId42" Type="http://schemas.openxmlformats.org/officeDocument/2006/relationships/slide" Target="slides/slide27.xml"/><Relationship Id="rId47" Type="http://schemas.openxmlformats.org/officeDocument/2006/relationships/slide" Target="slides/slide32.xml"/><Relationship Id="rId50" Type="http://schemas.openxmlformats.org/officeDocument/2006/relationships/slide" Target="slides/slide35.xml"/><Relationship Id="rId55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.xml"/><Relationship Id="rId29" Type="http://schemas.openxmlformats.org/officeDocument/2006/relationships/slide" Target="slides/slide14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9.xml"/><Relationship Id="rId32" Type="http://schemas.openxmlformats.org/officeDocument/2006/relationships/slide" Target="slides/slide17.xml"/><Relationship Id="rId37" Type="http://schemas.openxmlformats.org/officeDocument/2006/relationships/slide" Target="slides/slide22.xml"/><Relationship Id="rId40" Type="http://schemas.openxmlformats.org/officeDocument/2006/relationships/slide" Target="slides/slide25.xml"/><Relationship Id="rId45" Type="http://schemas.openxmlformats.org/officeDocument/2006/relationships/slide" Target="slides/slide30.xml"/><Relationship Id="rId53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4.xml"/><Relationship Id="rId31" Type="http://schemas.openxmlformats.org/officeDocument/2006/relationships/slide" Target="slides/slide16.xml"/><Relationship Id="rId44" Type="http://schemas.openxmlformats.org/officeDocument/2006/relationships/slide" Target="slides/slide29.xml"/><Relationship Id="rId52" Type="http://schemas.openxmlformats.org/officeDocument/2006/relationships/handoutMaster" Target="handoutMasters/handout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7.xml"/><Relationship Id="rId27" Type="http://schemas.openxmlformats.org/officeDocument/2006/relationships/slide" Target="slides/slide12.xml"/><Relationship Id="rId30" Type="http://schemas.openxmlformats.org/officeDocument/2006/relationships/slide" Target="slides/slide15.xml"/><Relationship Id="rId35" Type="http://schemas.openxmlformats.org/officeDocument/2006/relationships/slide" Target="slides/slide20.xml"/><Relationship Id="rId43" Type="http://schemas.openxmlformats.org/officeDocument/2006/relationships/slide" Target="slides/slide28.xml"/><Relationship Id="rId48" Type="http://schemas.openxmlformats.org/officeDocument/2006/relationships/slide" Target="slides/slide33.xml"/><Relationship Id="rId56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51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2.xml"/><Relationship Id="rId25" Type="http://schemas.openxmlformats.org/officeDocument/2006/relationships/slide" Target="slides/slide10.xml"/><Relationship Id="rId33" Type="http://schemas.openxmlformats.org/officeDocument/2006/relationships/slide" Target="slides/slide18.xml"/><Relationship Id="rId38" Type="http://schemas.openxmlformats.org/officeDocument/2006/relationships/slide" Target="slides/slide23.xml"/><Relationship Id="rId46" Type="http://schemas.openxmlformats.org/officeDocument/2006/relationships/slide" Target="slides/slide31.xml"/><Relationship Id="rId20" Type="http://schemas.openxmlformats.org/officeDocument/2006/relationships/slide" Target="slides/slide5.xml"/><Relationship Id="rId41" Type="http://schemas.openxmlformats.org/officeDocument/2006/relationships/slide" Target="slides/slide26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8.xml"/><Relationship Id="rId28" Type="http://schemas.openxmlformats.org/officeDocument/2006/relationships/slide" Target="slides/slide13.xml"/><Relationship Id="rId36" Type="http://schemas.openxmlformats.org/officeDocument/2006/relationships/slide" Target="slides/slide21.xml"/><Relationship Id="rId49" Type="http://schemas.openxmlformats.org/officeDocument/2006/relationships/slide" Target="slides/slide3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5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2"/>
            <a:ext cx="2946400" cy="496332"/>
          </a:xfrm>
          <a:prstGeom prst="rect">
            <a:avLst/>
          </a:prstGeom>
        </p:spPr>
        <p:txBody>
          <a:bodyPr vert="horz" lIns="91438" tIns="45719" rIns="91438" bIns="45719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49689" y="2"/>
            <a:ext cx="2946400" cy="496332"/>
          </a:xfrm>
          <a:prstGeom prst="rect">
            <a:avLst/>
          </a:prstGeom>
        </p:spPr>
        <p:txBody>
          <a:bodyPr vert="horz" lIns="91438" tIns="45719" rIns="91438" bIns="45719" rtlCol="0"/>
          <a:lstStyle>
            <a:lvl1pPr algn="r">
              <a:defRPr sz="1200"/>
            </a:lvl1pPr>
          </a:lstStyle>
          <a:p>
            <a:fld id="{28AB23E1-EF2A-417E-BB75-D4C2A134AB33}" type="datetimeFigureOut">
              <a:rPr lang="ru-RU" smtClean="0"/>
              <a:pPr/>
              <a:t>25.06.2013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1" y="9428712"/>
            <a:ext cx="2946400" cy="496332"/>
          </a:xfrm>
          <a:prstGeom prst="rect">
            <a:avLst/>
          </a:prstGeom>
        </p:spPr>
        <p:txBody>
          <a:bodyPr vert="horz" lIns="91438" tIns="45719" rIns="91438" bIns="45719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49689" y="9428712"/>
            <a:ext cx="2946400" cy="496332"/>
          </a:xfrm>
          <a:prstGeom prst="rect">
            <a:avLst/>
          </a:prstGeom>
        </p:spPr>
        <p:txBody>
          <a:bodyPr vert="horz" lIns="91438" tIns="45719" rIns="91438" bIns="45719" rtlCol="0" anchor="b"/>
          <a:lstStyle>
            <a:lvl1pPr algn="r">
              <a:defRPr sz="1200"/>
            </a:lvl1pPr>
          </a:lstStyle>
          <a:p>
            <a:fld id="{78FECB01-2C52-4AE4-95D6-24406ECED3D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11767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3" y="1"/>
            <a:ext cx="2944813" cy="495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558" tIns="46280" rIns="92558" bIns="46280" numCol="1" anchor="t" anchorCtr="0" compatLnSpc="1">
            <a:prstTxWarp prst="textNoShape">
              <a:avLst/>
            </a:prstTxWarp>
          </a:bodyPr>
          <a:lstStyle>
            <a:lvl1pPr defTabSz="924923" eaLnBrk="1" hangingPunct="1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1278" y="1"/>
            <a:ext cx="2944813" cy="495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558" tIns="46280" rIns="92558" bIns="46280" numCol="1" anchor="t" anchorCtr="0" compatLnSpc="1">
            <a:prstTxWarp prst="textNoShape">
              <a:avLst/>
            </a:prstTxWarp>
          </a:bodyPr>
          <a:lstStyle>
            <a:lvl1pPr algn="r" defTabSz="924923" eaLnBrk="1" hangingPunct="1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861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7575" y="744538"/>
            <a:ext cx="4964113" cy="37242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2" y="4714122"/>
            <a:ext cx="5438775" cy="4466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558" tIns="46280" rIns="92558" bIns="4628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3" y="9429831"/>
            <a:ext cx="2944813" cy="495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558" tIns="46280" rIns="92558" bIns="46280" numCol="1" anchor="b" anchorCtr="0" compatLnSpc="1">
            <a:prstTxWarp prst="textNoShape">
              <a:avLst/>
            </a:prstTxWarp>
          </a:bodyPr>
          <a:lstStyle>
            <a:lvl1pPr defTabSz="924923" eaLnBrk="1" hangingPunct="1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1278" y="9429831"/>
            <a:ext cx="2944813" cy="495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558" tIns="46280" rIns="92558" bIns="46280" numCol="1" anchor="b" anchorCtr="0" compatLnSpc="1">
            <a:prstTxWarp prst="textNoShape">
              <a:avLst/>
            </a:prstTxWarp>
          </a:bodyPr>
          <a:lstStyle>
            <a:lvl1pPr algn="r" defTabSz="924923" eaLnBrk="1" hangingPunct="1">
              <a:defRPr sz="1200"/>
            </a:lvl1pPr>
          </a:lstStyle>
          <a:p>
            <a:pPr>
              <a:defRPr/>
            </a:pPr>
            <a:fld id="{3F471326-A836-4C01-930F-D6D984D007C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253314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0723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>
              <a:latin typeface="Arial" charset="0"/>
            </a:endParaRPr>
          </a:p>
        </p:txBody>
      </p:sp>
      <p:sp>
        <p:nvSpPr>
          <p:cNvPr id="5120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23562">
              <a:defRPr/>
            </a:pPr>
            <a:fld id="{A57C56F8-CBBB-472A-983A-A4F9024A73B2}" type="slidenum">
              <a:rPr lang="ru-RU" smtClean="0"/>
              <a:pPr defTabSz="923562">
                <a:defRPr/>
              </a:pPr>
              <a:t>10</a:t>
            </a:fld>
            <a:endParaRPr lang="ru-RU" dirty="0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8915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38916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4007">
              <a:defRPr>
                <a:solidFill>
                  <a:schemeClr val="tx1"/>
                </a:solidFill>
                <a:latin typeface="Arial" charset="0"/>
              </a:defRPr>
            </a:lvl1pPr>
            <a:lvl2pPr marL="745218" indent="-286622" defTabSz="914007">
              <a:defRPr>
                <a:solidFill>
                  <a:schemeClr val="tx1"/>
                </a:solidFill>
                <a:latin typeface="Arial" charset="0"/>
              </a:defRPr>
            </a:lvl2pPr>
            <a:lvl3pPr marL="1146490" indent="-229298" defTabSz="914007">
              <a:defRPr>
                <a:solidFill>
                  <a:schemeClr val="tx1"/>
                </a:solidFill>
                <a:latin typeface="Arial" charset="0"/>
              </a:defRPr>
            </a:lvl3pPr>
            <a:lvl4pPr marL="1605087" indent="-229298" defTabSz="914007">
              <a:defRPr>
                <a:solidFill>
                  <a:schemeClr val="tx1"/>
                </a:solidFill>
                <a:latin typeface="Arial" charset="0"/>
              </a:defRPr>
            </a:lvl4pPr>
            <a:lvl5pPr marL="2063681" indent="-229298" defTabSz="914007">
              <a:defRPr>
                <a:solidFill>
                  <a:schemeClr val="tx1"/>
                </a:solidFill>
                <a:latin typeface="Arial" charset="0"/>
              </a:defRPr>
            </a:lvl5pPr>
            <a:lvl6pPr marL="2522278" indent="-229298" defTabSz="91400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80873" indent="-229298" defTabSz="91400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39470" indent="-229298" defTabSz="91400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98065" indent="-229298" defTabSz="91400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21DFDB9F-13B4-4B82-B14E-C6BAC315D321}" type="slidenum">
              <a:rPr lang="ru-RU" smtClean="0">
                <a:cs typeface="Arial" charset="0"/>
              </a:rPr>
              <a:pPr/>
              <a:t>27</a:t>
            </a:fld>
            <a:endParaRPr lang="ru-RU" smtClean="0">
              <a:cs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704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704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17411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B128BAB-BA15-4199-9D7D-35E5D0B8FBFF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31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8CF3FB-83D2-43AE-A81F-6B3F47C019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09799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A58CD9-4D23-43E8-9505-59F57CA4A4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090906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4B3EE2-6CD6-4359-8308-52CE97275B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115459-A95E-4807-81BF-2983678BBF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838B81-9071-42B7-B216-6FD0E62B31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FD57E2-EA71-48FC-9ADB-C637559A2D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99189B-45DB-4F25-A4B5-EBDA7C00E2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027738" y="115888"/>
            <a:ext cx="1870075" cy="528955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15925" y="115888"/>
            <a:ext cx="5459413" cy="52895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721703-36EA-4AC3-A55C-93E4BDBB7D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572212-7C6F-4C2D-8102-41830988D7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C230BB-5AAD-4999-9AEC-092A50E88E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F14EE7-B2CE-4C07-BF83-DAB164B93B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15925" y="1411288"/>
            <a:ext cx="3663950" cy="39941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232275" y="1411288"/>
            <a:ext cx="3665538" cy="39941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0C5743-5742-4B26-8524-3D19CB9966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3388" y="155575"/>
            <a:ext cx="2181225" cy="5938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236538" y="155575"/>
            <a:ext cx="6394450" cy="5938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52584C-32DD-43A4-9F1E-1823479AD6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900734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06EBFA-65AD-4C68-9D9A-0E6432AEF1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01F6BA-2F7F-43C5-BBDC-1D794C090B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1AF4B2-0DD5-46F5-93B6-E6AD4BD4ED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382CDD-3F4A-4BC0-A9F1-D709F482C5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790485-5701-4A5B-96F1-62877F1957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47D2E3-8DEF-4244-AC52-78AB16E80A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027738" y="115888"/>
            <a:ext cx="1870075" cy="528955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15925" y="115888"/>
            <a:ext cx="5459413" cy="52895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87A9CB-0815-4A75-8A81-0A450E7F6C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7E1AB6-8211-4C3F-B2C8-8BADA7CC42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452B30-B0F2-4305-B8B6-7692A8F5F8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76BF09-161C-4FB4-A0ED-3321A85F5C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236538" y="155575"/>
            <a:ext cx="8728075" cy="59388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6E9043-0F0E-4DA9-BF3C-DB42BC730D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7433721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15925" y="1411288"/>
            <a:ext cx="3663950" cy="39941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232275" y="1411288"/>
            <a:ext cx="3665538" cy="39941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9F3A15-461F-4784-B9B6-EE52A0FE97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1AE757-F1D0-4846-B017-FEE4F7FF1F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E0DFD2-2E15-4283-89CF-954AC19583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06AEFA-6E7D-40DB-92E7-2DDF9DFEF5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3A212C-95D0-4BE0-A98C-5676A1F3BB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BD2E53-C7EF-4D4F-8B66-5959888A23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3E91C4-0BBD-4E6D-B8BD-5887A1926D7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027738" y="115888"/>
            <a:ext cx="1870075" cy="528955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15925" y="115888"/>
            <a:ext cx="5459413" cy="52895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235108-FAE2-4ED2-BC2F-EA21FB5742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67C22C-D4AD-4CE9-9C9C-D02777996E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8A225C-787A-494C-9B92-8B90EBB2E1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08175" y="155575"/>
            <a:ext cx="6840538" cy="6096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236538" y="1268413"/>
            <a:ext cx="8728075" cy="4826000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C5DC51-22B2-4163-90D7-8141DB1503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7899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BC5D87-1C17-4A57-AE7C-205B173541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15925" y="1411288"/>
            <a:ext cx="3663950" cy="39941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232275" y="1411288"/>
            <a:ext cx="3665538" cy="39941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808130-0C10-4736-A1EF-F567EC6EDE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E7A68C-AC90-4CEB-80B7-8C9989E693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7EBD62-8F2E-4433-8BFD-7F9E1F3C1D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93A46C-3CE3-43CC-8795-DA712B4CB2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476134-2E49-4371-8D14-AC26C7BE1B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80049D-014A-44F2-AEE7-6704380C66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00A89E-8EB6-4BC4-A7FF-48AD950406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027738" y="115888"/>
            <a:ext cx="1870075" cy="528955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15925" y="115888"/>
            <a:ext cx="5459413" cy="52895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7A9159-9B41-43B2-A973-EF4C1E192B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1FBF71-AD6A-4B89-9A32-88A098B7F7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8CF3FB-83D2-43AE-A81F-6B3F47C019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379321-2102-47A2-98AA-C7209B29DD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A51C5C-5BF7-4A41-B69E-280BDB1AAC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15925" y="1411288"/>
            <a:ext cx="3663950" cy="39941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232275" y="1411288"/>
            <a:ext cx="3665538" cy="39941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FC2A2A-E1D8-4891-8771-58FA1F8714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89016C-1570-45FD-920D-8638ACBCFD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F61853-8FB0-486E-AD1F-5352D5DF1A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5E0003-7DF8-4736-8A8C-A19829E1F1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CE4155-2716-432C-AE77-8E79116C55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18A752-D08F-4B21-B365-9316EE5EAF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88FA48-262E-44F5-A547-B6724F67DC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027738" y="115888"/>
            <a:ext cx="1870075" cy="528955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15925" y="115888"/>
            <a:ext cx="5459413" cy="52895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C48849-B8F5-4D4D-806D-052222BC18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36538" y="1268413"/>
            <a:ext cx="8728075" cy="4826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13E6F6-D4CA-4DA1-B7FE-3E8CB3E49F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C56D04-3FB6-4A5B-A5AA-42F68EACC4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B145C5-F2AD-4F24-9809-AE6517F2BB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10B2C5-33C3-4191-8913-5B27E2261C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15925" y="1411288"/>
            <a:ext cx="3663950" cy="39941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232275" y="1411288"/>
            <a:ext cx="3665538" cy="39941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7658C3-EFAB-42CB-897C-E3C2513449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54AEAC-5D0A-43D3-ACB6-FAA65D5910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549623-B1C7-47CE-8662-2992EBAE8F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35FB6B-62B8-4D54-A019-6D6018BD0F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4B148C-1E42-4BE4-8DE3-01F0E68BDA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6E378D-6803-46BD-97FC-D365BC7614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28BC47-B4C7-4D79-9780-56C6D4E550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D860A1-E318-421B-8B5F-40AF7E6BA0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027738" y="115888"/>
            <a:ext cx="1870075" cy="528955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15925" y="115888"/>
            <a:ext cx="5459413" cy="52895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A2DFB4-5A06-402F-8CEE-E1709A2BE8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838BCE-3B45-4E82-8755-8D02181B16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5BA2EA-E031-4DF4-A525-1120C9FFFC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0AA95A-B431-465A-9364-36CAF2A4AA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827088" y="1700213"/>
            <a:ext cx="3663950" cy="39941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3438" y="1700213"/>
            <a:ext cx="3665537" cy="39941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FFEADD-FF44-4D4E-926C-583B40C543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849EB7-7716-4939-8663-7CA2F21E10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DF26A7-3F93-4A4E-B029-D322B50E04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0A4E21-C41C-40CA-9028-2B018118E4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A53AB2-CD7D-42E4-B819-887D95A868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D0E31C-CA04-4FC8-B795-7F65F4C5D2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236538" y="1268413"/>
            <a:ext cx="4287837" cy="48260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76775" y="1268413"/>
            <a:ext cx="4287838" cy="48260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A6820B-7094-41A3-9DF5-667F5D5AAF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1C83CE-B89F-4D84-A005-F40B7C82BA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438900" y="115888"/>
            <a:ext cx="1870075" cy="557847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27088" y="115888"/>
            <a:ext cx="5459412" cy="55784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15AF56-E42D-4A18-ADA9-0C2A47BA72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6A34FC-9151-458B-B5D4-AF67C6658B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AEF4A5-264C-4AA6-8692-F221A1768A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13E6F6-D4CA-4DA1-B7FE-3E8CB3E49F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10219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CBF66E-EFA0-43B0-9FC1-52EBB7906A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E3E7A5-C191-4A4E-9272-EE69AABEB9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B230F8-727E-446B-BFA4-E78CED4479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236538" y="1268413"/>
            <a:ext cx="8728075" cy="48260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A58CD9-4D23-43E8-9505-59F57CA4A4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3388" y="155575"/>
            <a:ext cx="2181225" cy="5938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236538" y="155575"/>
            <a:ext cx="6394450" cy="5938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52584C-32DD-43A4-9F1E-1823479AD6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236538" y="155575"/>
            <a:ext cx="8728075" cy="59388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6E9043-0F0E-4DA9-BF3C-DB42BC730D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08175" y="155575"/>
            <a:ext cx="6840538" cy="6096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236538" y="1268413"/>
            <a:ext cx="8728075" cy="4826000"/>
          </a:xfrm>
          <a:prstGeom prst="rect">
            <a:avLst/>
          </a:prstGeo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C5DC51-22B2-4163-90D7-8141DB1503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8CF3FB-83D2-43AE-A81F-6B3F47C019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71130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13E6F6-D4CA-4DA1-B7FE-3E8CB3E49F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065004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D860A1-E318-421B-8B5F-40AF7E6BA0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10093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D860A1-E318-421B-8B5F-40AF7E6BA0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38627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236538" y="1268413"/>
            <a:ext cx="4287837" cy="4826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76775" y="1268413"/>
            <a:ext cx="4287838" cy="4826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A6820B-7094-41A3-9DF5-667F5D5AAF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061810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10482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6A34FC-9151-458B-B5D4-AF67C6658B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2416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AEF4A5-264C-4AA6-8692-F221A1768A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94385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CBF66E-EFA0-43B0-9FC1-52EBB7906A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87999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E3E7A5-C191-4A4E-9272-EE69AABEB9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922260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B230F8-727E-446B-BFA4-E78CED4479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655160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A58CD9-4D23-43E8-9505-59F57CA4A4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7987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3388" y="155575"/>
            <a:ext cx="2181225" cy="5938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236538" y="155575"/>
            <a:ext cx="6394450" cy="5938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52584C-32DD-43A4-9F1E-1823479AD6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65763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236538" y="155575"/>
            <a:ext cx="8728075" cy="59388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6E9043-0F0E-4DA9-BF3C-DB42BC730D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5333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08175" y="155575"/>
            <a:ext cx="6840538" cy="6096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236538" y="1268413"/>
            <a:ext cx="8728075" cy="4826000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C5DC51-22B2-4163-90D7-8141DB1503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82476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236538" y="1268413"/>
            <a:ext cx="4287837" cy="4826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76775" y="1268413"/>
            <a:ext cx="4287838" cy="4826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A6820B-7094-41A3-9DF5-667F5D5AAF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99723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43608" y="-243407"/>
            <a:ext cx="7340352" cy="1368152"/>
          </a:xfrm>
          <a:prstGeom prst="rect">
            <a:avLst/>
          </a:prstGeom>
        </p:spPr>
        <p:txBody>
          <a:bodyPr/>
          <a:lstStyle>
            <a:lvl1pPr>
              <a:defRPr sz="360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619A43F-2858-493B-88B7-A42E0315D8A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61274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908720"/>
          </a:xfrm>
          <a:prstGeom prst="rect">
            <a:avLst/>
          </a:prstGeo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619A43F-2858-493B-88B7-A42E0315D8A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38203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619A43F-2858-493B-88B7-A42E0315D8A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85207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619A43F-2858-493B-88B7-A42E0315D8A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5140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90872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619A43F-2858-493B-88B7-A42E0315D8A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44076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0482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619A43F-2858-493B-88B7-A42E0315D8A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670574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619A43F-2858-493B-88B7-A42E0315D8A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380905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619A43F-2858-493B-88B7-A42E0315D8A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46122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619A43F-2858-493B-88B7-A42E0315D8A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217596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619A43F-2858-493B-88B7-A42E0315D8A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46996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6A34FC-9151-458B-B5D4-AF67C6658B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365469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619A43F-2858-493B-88B7-A42E0315D8A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925618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757976-4818-4C95-B995-81D96658C8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259A58-391D-4A0C-923F-D9A4A03F03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1A3ADD-47C3-487D-89AA-AD06ECD4CE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15925" y="1411288"/>
            <a:ext cx="3663950" cy="39941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232275" y="1411288"/>
            <a:ext cx="3665538" cy="39941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BF0D43-1B1C-4A2B-981D-7E55F8969B6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6E7654-F86A-411F-8CA9-F0C0FB2673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179ACE-5DF1-4D51-BE67-6A0FC9EB24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6E8D21-C54B-4E3D-8A19-C66DB342F1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688A76-31DB-41C5-BE9D-D6E85E8A29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D1E50E-13B7-41B4-A18B-660025D605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AEF4A5-264C-4AA6-8692-F221A1768A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52601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A4C1A4-788A-47AC-9BDB-6819AD01AC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027738" y="115888"/>
            <a:ext cx="1870075" cy="528955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15925" y="115888"/>
            <a:ext cx="5459413" cy="52895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F0326F-C790-4D3D-A522-7603D0AD79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FB8822-03B5-4454-A8FB-7012E2305C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1CFAF0-0B1F-45CA-BEA6-1326736034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0C40AE-0E1D-4797-95C3-72037D442A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15925" y="1411288"/>
            <a:ext cx="3663950" cy="39941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232275" y="1411288"/>
            <a:ext cx="3665538" cy="39941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AA0E85-DBD1-44D8-85DA-7E11322B03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76EEE7-85F2-414B-BA22-0D8D75D924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DBC318-08D8-4C29-B095-7770F16A4B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A333B9-F901-4114-A92C-C2305FBE5C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D5A765-178A-4998-8793-A4D4DDEE68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CBF66E-EFA0-43B0-9FC1-52EBB7906A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165451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B38370-BCB7-4252-A113-C8CD67AE14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F8F3F2-DEFA-4CE7-A934-231B61DB17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027738" y="115888"/>
            <a:ext cx="1870075" cy="528955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15925" y="115888"/>
            <a:ext cx="5459413" cy="52895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0C6401-6BE1-48FF-9CC6-418E88A4D2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4DBB52-9300-44A3-875F-9ACEDDDA50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C69872-8D78-4EE7-AF8F-DFD6296BD7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5016ED-CA54-4C3D-97C8-3213F54434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15925" y="1411288"/>
            <a:ext cx="3663950" cy="39941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232275" y="1411288"/>
            <a:ext cx="3665538" cy="39941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DDFDED-A1AE-4CEC-8BD1-120A1C3526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7563BE-4EDB-498C-ABF7-E0C3F4B9D5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30AE91-D2A2-4F0E-9C99-DD44F9A4C9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6A0030-94DB-4390-B073-1D803BB2C0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E3E7A5-C191-4A4E-9272-EE69AABEB9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86410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98DE86-B5EC-4F44-946F-9807040E70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85679F-F5D7-4AC2-9469-8350F6405B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3A7B82-1E94-4816-8258-0426C4208E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027738" y="115888"/>
            <a:ext cx="1870075" cy="528955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15925" y="115888"/>
            <a:ext cx="5459413" cy="52895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E7368C-04E3-4CBB-9F08-86EA9392E5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638466-5733-49C9-9D73-897442CE87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0FC260-4F7E-45CA-94A0-DA55C9D3D3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6D01A0-7B5C-493D-B7AC-1FCA20581B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15925" y="1411288"/>
            <a:ext cx="3663950" cy="39941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232275" y="1411288"/>
            <a:ext cx="3665538" cy="39941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4E00EC-1DBA-474C-A928-4B148ED740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F9E907-7BE4-4C0E-8CA8-17C18C5679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2DBFE3-D556-4B9C-9FD2-AFBB3AB6CF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B230F8-727E-446B-BFA4-E78CED4479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3107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E1BF99-AAE1-4A18-9A76-925B3CE049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644AFE-E0A5-48D0-B7DB-E0A64C3938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10BE41-D90B-498A-885F-F943ABABE0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F66DAE-282A-4DEA-BCF5-0E208203FE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027738" y="115888"/>
            <a:ext cx="1870075" cy="528955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15925" y="115888"/>
            <a:ext cx="5459413" cy="52895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E50C4F-28CA-424A-8228-154C805F7B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AE167B-34B9-4071-AD95-0C765E0C9CA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7D7E0D-9543-4EA6-A8C1-5477E84E0E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31FA35-F6E3-4811-B99D-5647BD563C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15925" y="1411288"/>
            <a:ext cx="3663950" cy="39941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232275" y="1411288"/>
            <a:ext cx="3665538" cy="39941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2F29ED-FDED-4EF6-B780-E02ADAD859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88F9E9-711A-4ED6-9AC8-4A37C71C23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microsoft.com/office/2007/relationships/hdphoto" Target="../media/hdphoto2.wdp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microsoft.com/office/2007/relationships/hdphoto" Target="../media/hdphoto1.wdp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3.xml"/><Relationship Id="rId13" Type="http://schemas.openxmlformats.org/officeDocument/2006/relationships/image" Target="../media/image11.jpeg"/><Relationship Id="rId3" Type="http://schemas.openxmlformats.org/officeDocument/2006/relationships/slideLayout" Target="../slideLayouts/slideLayout108.xml"/><Relationship Id="rId7" Type="http://schemas.openxmlformats.org/officeDocument/2006/relationships/slideLayout" Target="../slideLayouts/slideLayout112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7.xml"/><Relationship Id="rId1" Type="http://schemas.openxmlformats.org/officeDocument/2006/relationships/slideLayout" Target="../slideLayouts/slideLayout106.xml"/><Relationship Id="rId6" Type="http://schemas.openxmlformats.org/officeDocument/2006/relationships/slideLayout" Target="../slideLayouts/slideLayout111.xml"/><Relationship Id="rId11" Type="http://schemas.openxmlformats.org/officeDocument/2006/relationships/slideLayout" Target="../slideLayouts/slideLayout116.xml"/><Relationship Id="rId5" Type="http://schemas.openxmlformats.org/officeDocument/2006/relationships/slideLayout" Target="../slideLayouts/slideLayout110.xml"/><Relationship Id="rId10" Type="http://schemas.openxmlformats.org/officeDocument/2006/relationships/slideLayout" Target="../slideLayouts/slideLayout115.xml"/><Relationship Id="rId4" Type="http://schemas.openxmlformats.org/officeDocument/2006/relationships/slideLayout" Target="../slideLayouts/slideLayout109.xml"/><Relationship Id="rId9" Type="http://schemas.openxmlformats.org/officeDocument/2006/relationships/slideLayout" Target="../slideLayouts/slideLayout114.xml"/><Relationship Id="rId14" Type="http://schemas.openxmlformats.org/officeDocument/2006/relationships/image" Target="../media/image10.jpe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4.xml"/><Relationship Id="rId13" Type="http://schemas.openxmlformats.org/officeDocument/2006/relationships/image" Target="../media/image11.jpeg"/><Relationship Id="rId3" Type="http://schemas.openxmlformats.org/officeDocument/2006/relationships/slideLayout" Target="../slideLayouts/slideLayout119.xml"/><Relationship Id="rId7" Type="http://schemas.openxmlformats.org/officeDocument/2006/relationships/slideLayout" Target="../slideLayouts/slideLayout123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8.xml"/><Relationship Id="rId1" Type="http://schemas.openxmlformats.org/officeDocument/2006/relationships/slideLayout" Target="../slideLayouts/slideLayout117.xml"/><Relationship Id="rId6" Type="http://schemas.openxmlformats.org/officeDocument/2006/relationships/slideLayout" Target="../slideLayouts/slideLayout122.xml"/><Relationship Id="rId11" Type="http://schemas.openxmlformats.org/officeDocument/2006/relationships/slideLayout" Target="../slideLayouts/slideLayout127.xml"/><Relationship Id="rId5" Type="http://schemas.openxmlformats.org/officeDocument/2006/relationships/slideLayout" Target="../slideLayouts/slideLayout121.xml"/><Relationship Id="rId10" Type="http://schemas.openxmlformats.org/officeDocument/2006/relationships/slideLayout" Target="../slideLayouts/slideLayout126.xml"/><Relationship Id="rId4" Type="http://schemas.openxmlformats.org/officeDocument/2006/relationships/slideLayout" Target="../slideLayouts/slideLayout120.xml"/><Relationship Id="rId9" Type="http://schemas.openxmlformats.org/officeDocument/2006/relationships/slideLayout" Target="../slideLayouts/slideLayout125.xml"/><Relationship Id="rId14" Type="http://schemas.openxmlformats.org/officeDocument/2006/relationships/image" Target="../media/image10.jpeg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5.xml"/><Relationship Id="rId13" Type="http://schemas.openxmlformats.org/officeDocument/2006/relationships/image" Target="../media/image11.jpeg"/><Relationship Id="rId3" Type="http://schemas.openxmlformats.org/officeDocument/2006/relationships/slideLayout" Target="../slideLayouts/slideLayout130.xml"/><Relationship Id="rId7" Type="http://schemas.openxmlformats.org/officeDocument/2006/relationships/slideLayout" Target="../slideLayouts/slideLayout134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9.xml"/><Relationship Id="rId1" Type="http://schemas.openxmlformats.org/officeDocument/2006/relationships/slideLayout" Target="../slideLayouts/slideLayout128.xml"/><Relationship Id="rId6" Type="http://schemas.openxmlformats.org/officeDocument/2006/relationships/slideLayout" Target="../slideLayouts/slideLayout133.xml"/><Relationship Id="rId11" Type="http://schemas.openxmlformats.org/officeDocument/2006/relationships/slideLayout" Target="../slideLayouts/slideLayout138.xml"/><Relationship Id="rId5" Type="http://schemas.openxmlformats.org/officeDocument/2006/relationships/slideLayout" Target="../slideLayouts/slideLayout132.xml"/><Relationship Id="rId10" Type="http://schemas.openxmlformats.org/officeDocument/2006/relationships/slideLayout" Target="../slideLayouts/slideLayout137.xml"/><Relationship Id="rId4" Type="http://schemas.openxmlformats.org/officeDocument/2006/relationships/slideLayout" Target="../slideLayouts/slideLayout131.xml"/><Relationship Id="rId9" Type="http://schemas.openxmlformats.org/officeDocument/2006/relationships/slideLayout" Target="../slideLayouts/slideLayout136.xml"/><Relationship Id="rId14" Type="http://schemas.openxmlformats.org/officeDocument/2006/relationships/image" Target="../media/image10.jpeg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6.xml"/><Relationship Id="rId13" Type="http://schemas.openxmlformats.org/officeDocument/2006/relationships/image" Target="../media/image11.jpeg"/><Relationship Id="rId3" Type="http://schemas.openxmlformats.org/officeDocument/2006/relationships/slideLayout" Target="../slideLayouts/slideLayout141.xml"/><Relationship Id="rId7" Type="http://schemas.openxmlformats.org/officeDocument/2006/relationships/slideLayout" Target="../slideLayouts/slideLayout145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40.xml"/><Relationship Id="rId1" Type="http://schemas.openxmlformats.org/officeDocument/2006/relationships/slideLayout" Target="../slideLayouts/slideLayout139.xml"/><Relationship Id="rId6" Type="http://schemas.openxmlformats.org/officeDocument/2006/relationships/slideLayout" Target="../slideLayouts/slideLayout144.xml"/><Relationship Id="rId11" Type="http://schemas.openxmlformats.org/officeDocument/2006/relationships/slideLayout" Target="../slideLayouts/slideLayout149.xml"/><Relationship Id="rId5" Type="http://schemas.openxmlformats.org/officeDocument/2006/relationships/slideLayout" Target="../slideLayouts/slideLayout143.xml"/><Relationship Id="rId10" Type="http://schemas.openxmlformats.org/officeDocument/2006/relationships/slideLayout" Target="../slideLayouts/slideLayout148.xml"/><Relationship Id="rId4" Type="http://schemas.openxmlformats.org/officeDocument/2006/relationships/slideLayout" Target="../slideLayouts/slideLayout142.xml"/><Relationship Id="rId9" Type="http://schemas.openxmlformats.org/officeDocument/2006/relationships/slideLayout" Target="../slideLayouts/slideLayout147.xml"/><Relationship Id="rId14" Type="http://schemas.openxmlformats.org/officeDocument/2006/relationships/image" Target="../media/image10.jpeg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7.xml"/><Relationship Id="rId13" Type="http://schemas.openxmlformats.org/officeDocument/2006/relationships/image" Target="../media/image11.jpeg"/><Relationship Id="rId3" Type="http://schemas.openxmlformats.org/officeDocument/2006/relationships/slideLayout" Target="../slideLayouts/slideLayout152.xml"/><Relationship Id="rId7" Type="http://schemas.openxmlformats.org/officeDocument/2006/relationships/slideLayout" Target="../slideLayouts/slideLayout156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51.xml"/><Relationship Id="rId1" Type="http://schemas.openxmlformats.org/officeDocument/2006/relationships/slideLayout" Target="../slideLayouts/slideLayout150.xml"/><Relationship Id="rId6" Type="http://schemas.openxmlformats.org/officeDocument/2006/relationships/slideLayout" Target="../slideLayouts/slideLayout155.xml"/><Relationship Id="rId11" Type="http://schemas.openxmlformats.org/officeDocument/2006/relationships/slideLayout" Target="../slideLayouts/slideLayout160.xml"/><Relationship Id="rId5" Type="http://schemas.openxmlformats.org/officeDocument/2006/relationships/slideLayout" Target="../slideLayouts/slideLayout154.xml"/><Relationship Id="rId10" Type="http://schemas.openxmlformats.org/officeDocument/2006/relationships/slideLayout" Target="../slideLayouts/slideLayout159.xml"/><Relationship Id="rId4" Type="http://schemas.openxmlformats.org/officeDocument/2006/relationships/slideLayout" Target="../slideLayouts/slideLayout153.xml"/><Relationship Id="rId9" Type="http://schemas.openxmlformats.org/officeDocument/2006/relationships/slideLayout" Target="../slideLayouts/slideLayout158.xml"/><Relationship Id="rId14" Type="http://schemas.openxmlformats.org/officeDocument/2006/relationships/image" Target="../media/image10.jpeg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8.xml"/><Relationship Id="rId13" Type="http://schemas.openxmlformats.org/officeDocument/2006/relationships/image" Target="../media/image10.jpeg"/><Relationship Id="rId3" Type="http://schemas.openxmlformats.org/officeDocument/2006/relationships/slideLayout" Target="../slideLayouts/slideLayout163.xml"/><Relationship Id="rId7" Type="http://schemas.openxmlformats.org/officeDocument/2006/relationships/slideLayout" Target="../slideLayouts/slideLayout167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62.xml"/><Relationship Id="rId1" Type="http://schemas.openxmlformats.org/officeDocument/2006/relationships/slideLayout" Target="../slideLayouts/slideLayout161.xml"/><Relationship Id="rId6" Type="http://schemas.openxmlformats.org/officeDocument/2006/relationships/slideLayout" Target="../slideLayouts/slideLayout166.xml"/><Relationship Id="rId11" Type="http://schemas.openxmlformats.org/officeDocument/2006/relationships/slideLayout" Target="../slideLayouts/slideLayout171.xml"/><Relationship Id="rId5" Type="http://schemas.openxmlformats.org/officeDocument/2006/relationships/slideLayout" Target="../slideLayouts/slideLayout165.xml"/><Relationship Id="rId10" Type="http://schemas.openxmlformats.org/officeDocument/2006/relationships/slideLayout" Target="../slideLayouts/slideLayout170.xml"/><Relationship Id="rId4" Type="http://schemas.openxmlformats.org/officeDocument/2006/relationships/slideLayout" Target="../slideLayouts/slideLayout164.xml"/><Relationship Id="rId9" Type="http://schemas.openxmlformats.org/officeDocument/2006/relationships/slideLayout" Target="../slideLayouts/slideLayout16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18" Type="http://schemas.microsoft.com/office/2007/relationships/hdphoto" Target="../media/hdphoto2.wdp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15.xml"/><Relationship Id="rId16" Type="http://schemas.microsoft.com/office/2007/relationships/hdphoto" Target="../media/hdphoto1.wdp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17" Type="http://schemas.openxmlformats.org/officeDocument/2006/relationships/image" Target="../media/image6.png"/><Relationship Id="rId2" Type="http://schemas.openxmlformats.org/officeDocument/2006/relationships/slideLayout" Target="../slideLayouts/slideLayout28.xml"/><Relationship Id="rId16" Type="http://schemas.microsoft.com/office/2007/relationships/hdphoto" Target="../media/hdphoto3.wdp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5" Type="http://schemas.openxmlformats.org/officeDocument/2006/relationships/image" Target="../media/image5.png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1.xml"/><Relationship Id="rId16" Type="http://schemas.openxmlformats.org/officeDocument/2006/relationships/image" Target="../media/image7.png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5" Type="http://schemas.microsoft.com/office/2007/relationships/hdphoto" Target="../media/hdphoto3.wdp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image" Target="../media/image5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2.xml"/><Relationship Id="rId16" Type="http://schemas.openxmlformats.org/officeDocument/2006/relationships/image" Target="../media/image7.png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5" Type="http://schemas.openxmlformats.org/officeDocument/2006/relationships/image" Target="../media/image9.png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Relationship Id="rId14" Type="http://schemas.microsoft.com/office/2007/relationships/hdphoto" Target="../media/hdphoto1.wdp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theme" Target="../theme/theme6.xml"/><Relationship Id="rId17" Type="http://schemas.openxmlformats.org/officeDocument/2006/relationships/image" Target="../media/image10.jpeg"/><Relationship Id="rId2" Type="http://schemas.openxmlformats.org/officeDocument/2006/relationships/slideLayout" Target="../slideLayouts/slideLayout63.xml"/><Relationship Id="rId16" Type="http://schemas.microsoft.com/office/2007/relationships/hdphoto" Target="../media/hdphoto1.wdp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Relationship Id="rId14" Type="http://schemas.microsoft.com/office/2007/relationships/hdphoto" Target="../media/hdphoto2.wdp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theme" Target="../theme/theme7.xml"/><Relationship Id="rId17" Type="http://schemas.openxmlformats.org/officeDocument/2006/relationships/image" Target="../media/image10.jpeg"/><Relationship Id="rId2" Type="http://schemas.openxmlformats.org/officeDocument/2006/relationships/slideLayout" Target="../slideLayouts/slideLayout74.xml"/><Relationship Id="rId16" Type="http://schemas.microsoft.com/office/2007/relationships/hdphoto" Target="../media/hdphoto1.wdp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Relationship Id="rId14" Type="http://schemas.microsoft.com/office/2007/relationships/hdphoto" Target="../media/hdphoto2.wdp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1.xml"/><Relationship Id="rId13" Type="http://schemas.openxmlformats.org/officeDocument/2006/relationships/image" Target="../media/image11.jpeg"/><Relationship Id="rId3" Type="http://schemas.openxmlformats.org/officeDocument/2006/relationships/slideLayout" Target="../slideLayouts/slideLayout86.xml"/><Relationship Id="rId7" Type="http://schemas.openxmlformats.org/officeDocument/2006/relationships/slideLayout" Target="../slideLayouts/slideLayout90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5.xml"/><Relationship Id="rId1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9.xml"/><Relationship Id="rId11" Type="http://schemas.openxmlformats.org/officeDocument/2006/relationships/slideLayout" Target="../slideLayouts/slideLayout94.xml"/><Relationship Id="rId5" Type="http://schemas.openxmlformats.org/officeDocument/2006/relationships/slideLayout" Target="../slideLayouts/slideLayout88.xml"/><Relationship Id="rId10" Type="http://schemas.openxmlformats.org/officeDocument/2006/relationships/slideLayout" Target="../slideLayouts/slideLayout93.xml"/><Relationship Id="rId4" Type="http://schemas.openxmlformats.org/officeDocument/2006/relationships/slideLayout" Target="../slideLayouts/slideLayout87.xml"/><Relationship Id="rId9" Type="http://schemas.openxmlformats.org/officeDocument/2006/relationships/slideLayout" Target="../slideLayouts/slideLayout92.xml"/><Relationship Id="rId14" Type="http://schemas.openxmlformats.org/officeDocument/2006/relationships/image" Target="../media/image10.jpe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2.xml"/><Relationship Id="rId13" Type="http://schemas.openxmlformats.org/officeDocument/2006/relationships/image" Target="../media/image11.jpeg"/><Relationship Id="rId3" Type="http://schemas.openxmlformats.org/officeDocument/2006/relationships/slideLayout" Target="../slideLayouts/slideLayout97.xml"/><Relationship Id="rId7" Type="http://schemas.openxmlformats.org/officeDocument/2006/relationships/slideLayout" Target="../slideLayouts/slideLayout101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6.xml"/><Relationship Id="rId1" Type="http://schemas.openxmlformats.org/officeDocument/2006/relationships/slideLayout" Target="../slideLayouts/slideLayout95.xml"/><Relationship Id="rId6" Type="http://schemas.openxmlformats.org/officeDocument/2006/relationships/slideLayout" Target="../slideLayouts/slideLayout100.xml"/><Relationship Id="rId11" Type="http://schemas.openxmlformats.org/officeDocument/2006/relationships/slideLayout" Target="../slideLayouts/slideLayout105.xml"/><Relationship Id="rId5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104.xml"/><Relationship Id="rId4" Type="http://schemas.openxmlformats.org/officeDocument/2006/relationships/slideLayout" Target="../slideLayouts/slideLayout98.xml"/><Relationship Id="rId9" Type="http://schemas.openxmlformats.org/officeDocument/2006/relationships/slideLayout" Target="../slideLayouts/slideLayout103.xml"/><Relationship Id="rId14" Type="http://schemas.openxmlformats.org/officeDocument/2006/relationships/image" Target="../media/image10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-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3999" cy="903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908175" y="155575"/>
            <a:ext cx="6840538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07" tIns="45704" rIns="91407" bIns="4570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dirty="0" smtClean="0"/>
              <a:t>Заголовок слайда</a:t>
            </a:r>
            <a:endParaRPr lang="en-US" dirty="0" smtClean="0"/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bright="-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6505575"/>
            <a:ext cx="9144000" cy="35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94700" y="6551613"/>
            <a:ext cx="592138" cy="23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07" tIns="45704" rIns="91407" bIns="4570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D7F2A647-A98B-442B-B368-396F014125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8854" name="Text Box 6"/>
          <p:cNvSpPr txBox="1">
            <a:spLocks noChangeArrowheads="1"/>
          </p:cNvSpPr>
          <p:nvPr/>
        </p:nvSpPr>
        <p:spPr bwMode="auto">
          <a:xfrm>
            <a:off x="1296987" y="6548438"/>
            <a:ext cx="6550025" cy="265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82058" tIns="41029" rIns="82058" bIns="41029">
            <a:spAutoFit/>
          </a:bodyPr>
          <a:lstStyle/>
          <a:p>
            <a:pPr algn="ctr" defTabSz="820738">
              <a:defRPr/>
            </a:pPr>
            <a:r>
              <a:rPr lang="en-US" sz="1200" dirty="0">
                <a:solidFill>
                  <a:srgbClr val="011189"/>
                </a:solidFill>
              </a:rPr>
              <a:t>140181</a:t>
            </a:r>
            <a:r>
              <a:rPr lang="ru-RU" sz="1200" dirty="0">
                <a:solidFill>
                  <a:srgbClr val="011189"/>
                </a:solidFill>
              </a:rPr>
              <a:t> г</a:t>
            </a:r>
            <a:r>
              <a:rPr lang="ru-RU" sz="1200" dirty="0" smtClean="0">
                <a:solidFill>
                  <a:srgbClr val="011189"/>
                </a:solidFill>
              </a:rPr>
              <a:t>. Жуковский</a:t>
            </a:r>
            <a:r>
              <a:rPr lang="en-US" sz="1200" dirty="0" smtClean="0">
                <a:solidFill>
                  <a:srgbClr val="011189"/>
                </a:solidFill>
              </a:rPr>
              <a:t> </a:t>
            </a:r>
            <a:r>
              <a:rPr lang="en-US" sz="1200" dirty="0">
                <a:solidFill>
                  <a:srgbClr val="011189"/>
                </a:solidFill>
              </a:rPr>
              <a:t>(</a:t>
            </a:r>
            <a:r>
              <a:rPr lang="ru-RU" sz="1200" dirty="0">
                <a:solidFill>
                  <a:srgbClr val="011189"/>
                </a:solidFill>
              </a:rPr>
              <a:t>Московской области</a:t>
            </a:r>
            <a:r>
              <a:rPr lang="en-US" sz="1200" dirty="0">
                <a:solidFill>
                  <a:srgbClr val="011189"/>
                </a:solidFill>
              </a:rPr>
              <a:t>)</a:t>
            </a:r>
            <a:r>
              <a:rPr lang="ru-RU" sz="1200" dirty="0">
                <a:solidFill>
                  <a:srgbClr val="011189"/>
                </a:solidFill>
              </a:rPr>
              <a:t>, ул</a:t>
            </a:r>
            <a:r>
              <a:rPr lang="ru-RU" sz="1200" dirty="0" smtClean="0">
                <a:solidFill>
                  <a:srgbClr val="011189"/>
                </a:solidFill>
              </a:rPr>
              <a:t>. Жуковского </a:t>
            </a:r>
            <a:r>
              <a:rPr lang="ru-RU" sz="1200" dirty="0">
                <a:solidFill>
                  <a:srgbClr val="011189"/>
                </a:solidFill>
              </a:rPr>
              <a:t>д.1</a:t>
            </a:r>
          </a:p>
        </p:txBody>
      </p:sp>
      <p:sp>
        <p:nvSpPr>
          <p:cNvPr id="9223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36538" y="1268413"/>
            <a:ext cx="8728075" cy="482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2058" tIns="41029" rIns="82058" bIns="4102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</p:txBody>
      </p:sp>
      <p:sp>
        <p:nvSpPr>
          <p:cNvPr id="78857" name="Text Box 14"/>
          <p:cNvSpPr txBox="1">
            <a:spLocks noChangeArrowheads="1"/>
          </p:cNvSpPr>
          <p:nvPr/>
        </p:nvSpPr>
        <p:spPr bwMode="auto">
          <a:xfrm>
            <a:off x="90481" y="410919"/>
            <a:ext cx="187166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sz="900" b="1" dirty="0">
                <a:solidFill>
                  <a:srgbClr val="011189"/>
                </a:solidFill>
                <a:latin typeface="Tahoma" pitchFamily="34" charset="0"/>
              </a:rPr>
              <a:t>ЦАГИ им. Н</a:t>
            </a:r>
            <a:r>
              <a:rPr lang="ru-RU" sz="900" b="1" dirty="0" smtClean="0">
                <a:solidFill>
                  <a:srgbClr val="011189"/>
                </a:solidFill>
                <a:latin typeface="Tahoma" pitchFamily="34" charset="0"/>
              </a:rPr>
              <a:t>.</a:t>
            </a:r>
            <a:r>
              <a:rPr lang="ru-RU" sz="100" b="1" dirty="0" smtClean="0">
                <a:solidFill>
                  <a:srgbClr val="011189"/>
                </a:solidFill>
                <a:latin typeface="Tahoma" pitchFamily="34" charset="0"/>
              </a:rPr>
              <a:t> </a:t>
            </a:r>
            <a:r>
              <a:rPr lang="ru-RU" sz="900" b="1" dirty="0" smtClean="0">
                <a:solidFill>
                  <a:srgbClr val="011189"/>
                </a:solidFill>
                <a:latin typeface="Tahoma" pitchFamily="34" charset="0"/>
              </a:rPr>
              <a:t>Е.</a:t>
            </a:r>
            <a:r>
              <a:rPr lang="ru-RU" sz="100" b="1" dirty="0" smtClean="0">
                <a:solidFill>
                  <a:srgbClr val="011189"/>
                </a:solidFill>
                <a:latin typeface="Tahoma" pitchFamily="34" charset="0"/>
              </a:rPr>
              <a:t> </a:t>
            </a:r>
            <a:r>
              <a:rPr lang="ru-RU" sz="900" b="1" dirty="0" smtClean="0">
                <a:solidFill>
                  <a:srgbClr val="011189"/>
                </a:solidFill>
                <a:latin typeface="Tahoma" pitchFamily="34" charset="0"/>
              </a:rPr>
              <a:t>Жуковского</a:t>
            </a:r>
            <a:endParaRPr lang="ru-RU" sz="900" b="1" dirty="0">
              <a:solidFill>
                <a:srgbClr val="011189"/>
              </a:solidFill>
              <a:latin typeface="Tahoma" pitchFamily="34" charset="0"/>
            </a:endParaRPr>
          </a:p>
          <a:p>
            <a:pPr algn="ctr" eaLnBrk="1" hangingPunct="1">
              <a:defRPr/>
            </a:pPr>
            <a:r>
              <a:rPr lang="ru-RU" sz="700" b="1" dirty="0">
                <a:solidFill>
                  <a:srgbClr val="011189"/>
                </a:solidFill>
                <a:latin typeface="Tahoma" pitchFamily="34" charset="0"/>
              </a:rPr>
              <a:t>Национальный композитный центр</a:t>
            </a:r>
          </a:p>
        </p:txBody>
      </p:sp>
      <p:sp>
        <p:nvSpPr>
          <p:cNvPr id="11" name="Freeform 9"/>
          <p:cNvSpPr>
            <a:spLocks noChangeAspect="1" noEditPoints="1"/>
          </p:cNvSpPr>
          <p:nvPr userDrawn="1"/>
        </p:nvSpPr>
        <p:spPr bwMode="auto">
          <a:xfrm>
            <a:off x="201607" y="194993"/>
            <a:ext cx="1760537" cy="205698"/>
          </a:xfrm>
          <a:custGeom>
            <a:avLst/>
            <a:gdLst>
              <a:gd name="T0" fmla="*/ 1034065 w 1036"/>
              <a:gd name="T1" fmla="*/ 46838 h 121"/>
              <a:gd name="T2" fmla="*/ 783910 w 1036"/>
              <a:gd name="T3" fmla="*/ 16059 h 121"/>
              <a:gd name="T4" fmla="*/ 782572 w 1036"/>
              <a:gd name="T5" fmla="*/ 17397 h 121"/>
              <a:gd name="T6" fmla="*/ 729063 w 1036"/>
              <a:gd name="T7" fmla="*/ 34794 h 121"/>
              <a:gd name="T8" fmla="*/ 739765 w 1036"/>
              <a:gd name="T9" fmla="*/ 34794 h 121"/>
              <a:gd name="T10" fmla="*/ 706321 w 1036"/>
              <a:gd name="T11" fmla="*/ 10706 h 121"/>
              <a:gd name="T12" fmla="*/ 687593 w 1036"/>
              <a:gd name="T13" fmla="*/ 30779 h 121"/>
              <a:gd name="T14" fmla="*/ 698295 w 1036"/>
              <a:gd name="T15" fmla="*/ 32117 h 121"/>
              <a:gd name="T16" fmla="*/ 660838 w 1036"/>
              <a:gd name="T17" fmla="*/ 132484 h 121"/>
              <a:gd name="T18" fmla="*/ 600641 w 1036"/>
              <a:gd name="T19" fmla="*/ 25426 h 121"/>
              <a:gd name="T20" fmla="*/ 628733 w 1036"/>
              <a:gd name="T21" fmla="*/ 26764 h 121"/>
              <a:gd name="T22" fmla="*/ 640773 w 1036"/>
              <a:gd name="T23" fmla="*/ 38808 h 121"/>
              <a:gd name="T24" fmla="*/ 640773 w 1036"/>
              <a:gd name="T25" fmla="*/ 38808 h 121"/>
              <a:gd name="T26" fmla="*/ 655488 w 1036"/>
              <a:gd name="T27" fmla="*/ 38808 h 121"/>
              <a:gd name="T28" fmla="*/ 647461 w 1036"/>
              <a:gd name="T29" fmla="*/ 6691 h 121"/>
              <a:gd name="T30" fmla="*/ 577899 w 1036"/>
              <a:gd name="T31" fmla="*/ 2676 h 121"/>
              <a:gd name="T32" fmla="*/ 568535 w 1036"/>
              <a:gd name="T33" fmla="*/ 24088 h 121"/>
              <a:gd name="T34" fmla="*/ 577899 w 1036"/>
              <a:gd name="T35" fmla="*/ 136499 h 121"/>
              <a:gd name="T36" fmla="*/ 572548 w 1036"/>
              <a:gd name="T37" fmla="*/ 136499 h 121"/>
              <a:gd name="T38" fmla="*/ 516364 w 1036"/>
              <a:gd name="T39" fmla="*/ 22750 h 121"/>
              <a:gd name="T40" fmla="*/ 527066 w 1036"/>
              <a:gd name="T41" fmla="*/ 22750 h 121"/>
              <a:gd name="T42" fmla="*/ 486934 w 1036"/>
              <a:gd name="T43" fmla="*/ 1338 h 121"/>
              <a:gd name="T44" fmla="*/ 462854 w 1036"/>
              <a:gd name="T45" fmla="*/ 21412 h 121"/>
              <a:gd name="T46" fmla="*/ 410683 w 1036"/>
              <a:gd name="T47" fmla="*/ 140513 h 121"/>
              <a:gd name="T48" fmla="*/ 401319 w 1036"/>
              <a:gd name="T49" fmla="*/ 103043 h 121"/>
              <a:gd name="T50" fmla="*/ 385266 w 1036"/>
              <a:gd name="T51" fmla="*/ 104381 h 121"/>
              <a:gd name="T52" fmla="*/ 387942 w 1036"/>
              <a:gd name="T53" fmla="*/ 24088 h 121"/>
              <a:gd name="T54" fmla="*/ 397306 w 1036"/>
              <a:gd name="T55" fmla="*/ 1338 h 121"/>
              <a:gd name="T56" fmla="*/ 361187 w 1036"/>
              <a:gd name="T57" fmla="*/ 2676 h 121"/>
              <a:gd name="T58" fmla="*/ 346472 w 1036"/>
              <a:gd name="T59" fmla="*/ 24088 h 121"/>
              <a:gd name="T60" fmla="*/ 357174 w 1036"/>
              <a:gd name="T61" fmla="*/ 24088 h 121"/>
              <a:gd name="T62" fmla="*/ 155177 w 1036"/>
              <a:gd name="T63" fmla="*/ 20073 h 121"/>
              <a:gd name="T64" fmla="*/ 0 w 1036"/>
              <a:gd name="T65" fmla="*/ 93676 h 121"/>
              <a:gd name="T66" fmla="*/ 207348 w 1036"/>
              <a:gd name="T67" fmla="*/ 156572 h 121"/>
              <a:gd name="T68" fmla="*/ 353161 w 1036"/>
              <a:gd name="T69" fmla="*/ 139175 h 121"/>
              <a:gd name="T70" fmla="*/ 337108 w 1036"/>
              <a:gd name="T71" fmla="*/ 139175 h 121"/>
              <a:gd name="T72" fmla="*/ 195309 w 1036"/>
              <a:gd name="T73" fmla="*/ 133822 h 121"/>
              <a:gd name="T74" fmla="*/ 81602 w 1036"/>
              <a:gd name="T75" fmla="*/ 119102 h 121"/>
              <a:gd name="T76" fmla="*/ 29430 w 1036"/>
              <a:gd name="T77" fmla="*/ 96352 h 121"/>
              <a:gd name="T78" fmla="*/ 68224 w 1036"/>
              <a:gd name="T79" fmla="*/ 62896 h 121"/>
              <a:gd name="T80" fmla="*/ 144475 w 1036"/>
              <a:gd name="T81" fmla="*/ 44161 h 121"/>
              <a:gd name="T82" fmla="*/ 252831 w 1036"/>
              <a:gd name="T83" fmla="*/ 30779 h 121"/>
              <a:gd name="T84" fmla="*/ 437438 w 1036"/>
              <a:gd name="T85" fmla="*/ 161925 h 121"/>
              <a:gd name="T86" fmla="*/ 663514 w 1036"/>
              <a:gd name="T87" fmla="*/ 153896 h 121"/>
              <a:gd name="T88" fmla="*/ 733076 w 1036"/>
              <a:gd name="T89" fmla="*/ 128469 h 121"/>
              <a:gd name="T90" fmla="*/ 738427 w 1036"/>
              <a:gd name="T91" fmla="*/ 121778 h 121"/>
              <a:gd name="T92" fmla="*/ 781234 w 1036"/>
              <a:gd name="T93" fmla="*/ 61558 h 121"/>
              <a:gd name="T94" fmla="*/ 790598 w 1036"/>
              <a:gd name="T95" fmla="*/ 124455 h 121"/>
              <a:gd name="T96" fmla="*/ 781234 w 1036"/>
              <a:gd name="T97" fmla="*/ 124455 h 121"/>
              <a:gd name="T98" fmla="*/ 1134395 w 1036"/>
              <a:gd name="T99" fmla="*/ 120440 h 121"/>
              <a:gd name="T100" fmla="*/ 850796 w 1036"/>
              <a:gd name="T101" fmla="*/ 45500 h 121"/>
              <a:gd name="T102" fmla="*/ 1102289 w 1036"/>
              <a:gd name="T103" fmla="*/ 78955 h 121"/>
              <a:gd name="T104" fmla="*/ 1039416 w 1036"/>
              <a:gd name="T105" fmla="*/ 105720 h 121"/>
              <a:gd name="T106" fmla="*/ 818691 w 1036"/>
              <a:gd name="T107" fmla="*/ 41485 h 121"/>
              <a:gd name="T108" fmla="*/ 488271 w 1036"/>
              <a:gd name="T109" fmla="*/ 21412 h 121"/>
              <a:gd name="T110" fmla="*/ 488271 w 1036"/>
              <a:gd name="T111" fmla="*/ 21412 h 121"/>
              <a:gd name="T112" fmla="*/ 527066 w 1036"/>
              <a:gd name="T113" fmla="*/ 137837 h 121"/>
              <a:gd name="T114" fmla="*/ 457504 w 1036"/>
              <a:gd name="T115" fmla="*/ 139175 h 121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1036" h="121">
                <a:moveTo>
                  <a:pt x="1036" y="74"/>
                </a:moveTo>
                <a:lnTo>
                  <a:pt x="998" y="69"/>
                </a:lnTo>
                <a:lnTo>
                  <a:pt x="960" y="63"/>
                </a:lnTo>
                <a:lnTo>
                  <a:pt x="923" y="57"/>
                </a:lnTo>
                <a:lnTo>
                  <a:pt x="885" y="51"/>
                </a:lnTo>
                <a:lnTo>
                  <a:pt x="848" y="46"/>
                </a:lnTo>
                <a:lnTo>
                  <a:pt x="810" y="40"/>
                </a:lnTo>
                <a:lnTo>
                  <a:pt x="773" y="35"/>
                </a:lnTo>
                <a:lnTo>
                  <a:pt x="735" y="30"/>
                </a:lnTo>
                <a:lnTo>
                  <a:pt x="698" y="25"/>
                </a:lnTo>
                <a:lnTo>
                  <a:pt x="660" y="20"/>
                </a:lnTo>
                <a:lnTo>
                  <a:pt x="623" y="16"/>
                </a:lnTo>
                <a:lnTo>
                  <a:pt x="586" y="12"/>
                </a:lnTo>
                <a:lnTo>
                  <a:pt x="585" y="13"/>
                </a:lnTo>
                <a:lnTo>
                  <a:pt x="586" y="12"/>
                </a:lnTo>
                <a:lnTo>
                  <a:pt x="585" y="13"/>
                </a:lnTo>
                <a:lnTo>
                  <a:pt x="586" y="12"/>
                </a:lnTo>
                <a:lnTo>
                  <a:pt x="585" y="13"/>
                </a:lnTo>
                <a:lnTo>
                  <a:pt x="586" y="12"/>
                </a:lnTo>
                <a:lnTo>
                  <a:pt x="585" y="13"/>
                </a:lnTo>
                <a:lnTo>
                  <a:pt x="586" y="12"/>
                </a:lnTo>
                <a:lnTo>
                  <a:pt x="541" y="78"/>
                </a:lnTo>
                <a:lnTo>
                  <a:pt x="541" y="25"/>
                </a:lnTo>
                <a:lnTo>
                  <a:pt x="542" y="26"/>
                </a:lnTo>
                <a:lnTo>
                  <a:pt x="543" y="26"/>
                </a:lnTo>
                <a:lnTo>
                  <a:pt x="544" y="26"/>
                </a:lnTo>
                <a:lnTo>
                  <a:pt x="545" y="26"/>
                </a:lnTo>
                <a:lnTo>
                  <a:pt x="546" y="26"/>
                </a:lnTo>
                <a:lnTo>
                  <a:pt x="547" y="26"/>
                </a:lnTo>
                <a:lnTo>
                  <a:pt x="548" y="26"/>
                </a:lnTo>
                <a:lnTo>
                  <a:pt x="549" y="26"/>
                </a:lnTo>
                <a:lnTo>
                  <a:pt x="550" y="26"/>
                </a:lnTo>
                <a:lnTo>
                  <a:pt x="551" y="26"/>
                </a:lnTo>
                <a:lnTo>
                  <a:pt x="552" y="26"/>
                </a:lnTo>
                <a:lnTo>
                  <a:pt x="553" y="26"/>
                </a:lnTo>
                <a:lnTo>
                  <a:pt x="553" y="10"/>
                </a:lnTo>
                <a:lnTo>
                  <a:pt x="549" y="10"/>
                </a:lnTo>
                <a:lnTo>
                  <a:pt x="546" y="10"/>
                </a:lnTo>
                <a:lnTo>
                  <a:pt x="543" y="9"/>
                </a:lnTo>
                <a:lnTo>
                  <a:pt x="539" y="9"/>
                </a:lnTo>
                <a:lnTo>
                  <a:pt x="535" y="8"/>
                </a:lnTo>
                <a:lnTo>
                  <a:pt x="532" y="8"/>
                </a:lnTo>
                <a:lnTo>
                  <a:pt x="528" y="8"/>
                </a:lnTo>
                <a:lnTo>
                  <a:pt x="525" y="8"/>
                </a:lnTo>
                <a:lnTo>
                  <a:pt x="522" y="8"/>
                </a:lnTo>
                <a:lnTo>
                  <a:pt x="518" y="7"/>
                </a:lnTo>
                <a:lnTo>
                  <a:pt x="515" y="7"/>
                </a:lnTo>
                <a:lnTo>
                  <a:pt x="512" y="6"/>
                </a:lnTo>
                <a:lnTo>
                  <a:pt x="512" y="23"/>
                </a:lnTo>
                <a:lnTo>
                  <a:pt x="513" y="23"/>
                </a:lnTo>
                <a:lnTo>
                  <a:pt x="514" y="23"/>
                </a:lnTo>
                <a:lnTo>
                  <a:pt x="515" y="23"/>
                </a:lnTo>
                <a:lnTo>
                  <a:pt x="516" y="23"/>
                </a:lnTo>
                <a:lnTo>
                  <a:pt x="517" y="23"/>
                </a:lnTo>
                <a:lnTo>
                  <a:pt x="518" y="23"/>
                </a:lnTo>
                <a:lnTo>
                  <a:pt x="519" y="24"/>
                </a:lnTo>
                <a:lnTo>
                  <a:pt x="520" y="24"/>
                </a:lnTo>
                <a:lnTo>
                  <a:pt x="521" y="24"/>
                </a:lnTo>
                <a:lnTo>
                  <a:pt x="522" y="24"/>
                </a:lnTo>
                <a:lnTo>
                  <a:pt x="523" y="24"/>
                </a:lnTo>
                <a:lnTo>
                  <a:pt x="524" y="24"/>
                </a:lnTo>
                <a:lnTo>
                  <a:pt x="524" y="97"/>
                </a:lnTo>
                <a:lnTo>
                  <a:pt x="518" y="98"/>
                </a:lnTo>
                <a:lnTo>
                  <a:pt x="511" y="98"/>
                </a:lnTo>
                <a:lnTo>
                  <a:pt x="506" y="98"/>
                </a:lnTo>
                <a:lnTo>
                  <a:pt x="500" y="99"/>
                </a:lnTo>
                <a:lnTo>
                  <a:pt x="494" y="99"/>
                </a:lnTo>
                <a:lnTo>
                  <a:pt x="487" y="99"/>
                </a:lnTo>
                <a:lnTo>
                  <a:pt x="481" y="100"/>
                </a:lnTo>
                <a:lnTo>
                  <a:pt x="475" y="100"/>
                </a:lnTo>
                <a:lnTo>
                  <a:pt x="468" y="100"/>
                </a:lnTo>
                <a:lnTo>
                  <a:pt x="462" y="101"/>
                </a:lnTo>
                <a:lnTo>
                  <a:pt x="455" y="101"/>
                </a:lnTo>
                <a:lnTo>
                  <a:pt x="449" y="101"/>
                </a:lnTo>
                <a:lnTo>
                  <a:pt x="449" y="19"/>
                </a:lnTo>
                <a:lnTo>
                  <a:pt x="451" y="20"/>
                </a:lnTo>
                <a:lnTo>
                  <a:pt x="454" y="20"/>
                </a:lnTo>
                <a:lnTo>
                  <a:pt x="457" y="20"/>
                </a:lnTo>
                <a:lnTo>
                  <a:pt x="460" y="20"/>
                </a:lnTo>
                <a:lnTo>
                  <a:pt x="462" y="20"/>
                </a:lnTo>
                <a:lnTo>
                  <a:pt x="464" y="20"/>
                </a:lnTo>
                <a:lnTo>
                  <a:pt x="467" y="20"/>
                </a:lnTo>
                <a:lnTo>
                  <a:pt x="470" y="20"/>
                </a:lnTo>
                <a:lnTo>
                  <a:pt x="472" y="20"/>
                </a:lnTo>
                <a:lnTo>
                  <a:pt x="475" y="20"/>
                </a:lnTo>
                <a:lnTo>
                  <a:pt x="477" y="20"/>
                </a:lnTo>
                <a:lnTo>
                  <a:pt x="479" y="20"/>
                </a:lnTo>
                <a:lnTo>
                  <a:pt x="479" y="29"/>
                </a:lnTo>
                <a:lnTo>
                  <a:pt x="480" y="29"/>
                </a:lnTo>
                <a:lnTo>
                  <a:pt x="479" y="29"/>
                </a:lnTo>
                <a:lnTo>
                  <a:pt x="480" y="29"/>
                </a:lnTo>
                <a:lnTo>
                  <a:pt x="479" y="29"/>
                </a:lnTo>
                <a:lnTo>
                  <a:pt x="480" y="29"/>
                </a:lnTo>
                <a:lnTo>
                  <a:pt x="479" y="29"/>
                </a:lnTo>
                <a:lnTo>
                  <a:pt x="480" y="29"/>
                </a:lnTo>
                <a:lnTo>
                  <a:pt x="479" y="29"/>
                </a:lnTo>
                <a:lnTo>
                  <a:pt x="481" y="29"/>
                </a:lnTo>
                <a:lnTo>
                  <a:pt x="483" y="29"/>
                </a:lnTo>
                <a:lnTo>
                  <a:pt x="484" y="29"/>
                </a:lnTo>
                <a:lnTo>
                  <a:pt x="485" y="29"/>
                </a:lnTo>
                <a:lnTo>
                  <a:pt x="487" y="29"/>
                </a:lnTo>
                <a:lnTo>
                  <a:pt x="488" y="29"/>
                </a:lnTo>
                <a:lnTo>
                  <a:pt x="490" y="29"/>
                </a:lnTo>
                <a:lnTo>
                  <a:pt x="491" y="29"/>
                </a:lnTo>
                <a:lnTo>
                  <a:pt x="492" y="29"/>
                </a:lnTo>
                <a:lnTo>
                  <a:pt x="494" y="29"/>
                </a:lnTo>
                <a:lnTo>
                  <a:pt x="495" y="29"/>
                </a:lnTo>
                <a:lnTo>
                  <a:pt x="496" y="29"/>
                </a:lnTo>
                <a:lnTo>
                  <a:pt x="496" y="5"/>
                </a:lnTo>
                <a:lnTo>
                  <a:pt x="490" y="5"/>
                </a:lnTo>
                <a:lnTo>
                  <a:pt x="484" y="5"/>
                </a:lnTo>
                <a:lnTo>
                  <a:pt x="477" y="4"/>
                </a:lnTo>
                <a:lnTo>
                  <a:pt x="471" y="4"/>
                </a:lnTo>
                <a:lnTo>
                  <a:pt x="464" y="3"/>
                </a:lnTo>
                <a:lnTo>
                  <a:pt x="458" y="3"/>
                </a:lnTo>
                <a:lnTo>
                  <a:pt x="452" y="3"/>
                </a:lnTo>
                <a:lnTo>
                  <a:pt x="445" y="3"/>
                </a:lnTo>
                <a:lnTo>
                  <a:pt x="439" y="2"/>
                </a:lnTo>
                <a:lnTo>
                  <a:pt x="432" y="2"/>
                </a:lnTo>
                <a:lnTo>
                  <a:pt x="426" y="2"/>
                </a:lnTo>
                <a:lnTo>
                  <a:pt x="419" y="1"/>
                </a:lnTo>
                <a:lnTo>
                  <a:pt x="419" y="18"/>
                </a:lnTo>
                <a:lnTo>
                  <a:pt x="421" y="18"/>
                </a:lnTo>
                <a:lnTo>
                  <a:pt x="423" y="18"/>
                </a:lnTo>
                <a:lnTo>
                  <a:pt x="424" y="18"/>
                </a:lnTo>
                <a:lnTo>
                  <a:pt x="425" y="18"/>
                </a:lnTo>
                <a:lnTo>
                  <a:pt x="427" y="18"/>
                </a:lnTo>
                <a:lnTo>
                  <a:pt x="428" y="18"/>
                </a:lnTo>
                <a:lnTo>
                  <a:pt x="429" y="18"/>
                </a:lnTo>
                <a:lnTo>
                  <a:pt x="430" y="18"/>
                </a:lnTo>
                <a:lnTo>
                  <a:pt x="431" y="18"/>
                </a:lnTo>
                <a:lnTo>
                  <a:pt x="432" y="18"/>
                </a:lnTo>
                <a:lnTo>
                  <a:pt x="432" y="102"/>
                </a:lnTo>
                <a:lnTo>
                  <a:pt x="431" y="102"/>
                </a:lnTo>
                <a:lnTo>
                  <a:pt x="430" y="102"/>
                </a:lnTo>
                <a:lnTo>
                  <a:pt x="429" y="102"/>
                </a:lnTo>
                <a:lnTo>
                  <a:pt x="428" y="102"/>
                </a:lnTo>
                <a:lnTo>
                  <a:pt x="427" y="102"/>
                </a:lnTo>
                <a:lnTo>
                  <a:pt x="426" y="102"/>
                </a:lnTo>
                <a:lnTo>
                  <a:pt x="425" y="102"/>
                </a:lnTo>
                <a:lnTo>
                  <a:pt x="383" y="17"/>
                </a:lnTo>
                <a:lnTo>
                  <a:pt x="385" y="18"/>
                </a:lnTo>
                <a:lnTo>
                  <a:pt x="385" y="17"/>
                </a:lnTo>
                <a:lnTo>
                  <a:pt x="386" y="17"/>
                </a:lnTo>
                <a:lnTo>
                  <a:pt x="387" y="18"/>
                </a:lnTo>
                <a:lnTo>
                  <a:pt x="388" y="18"/>
                </a:lnTo>
                <a:lnTo>
                  <a:pt x="389" y="17"/>
                </a:lnTo>
                <a:lnTo>
                  <a:pt x="390" y="18"/>
                </a:lnTo>
                <a:lnTo>
                  <a:pt x="391" y="17"/>
                </a:lnTo>
                <a:lnTo>
                  <a:pt x="392" y="17"/>
                </a:lnTo>
                <a:lnTo>
                  <a:pt x="393" y="18"/>
                </a:lnTo>
                <a:lnTo>
                  <a:pt x="394" y="17"/>
                </a:lnTo>
                <a:lnTo>
                  <a:pt x="395" y="17"/>
                </a:lnTo>
                <a:lnTo>
                  <a:pt x="395" y="1"/>
                </a:lnTo>
                <a:lnTo>
                  <a:pt x="390" y="1"/>
                </a:lnTo>
                <a:lnTo>
                  <a:pt x="385" y="1"/>
                </a:lnTo>
                <a:lnTo>
                  <a:pt x="380" y="1"/>
                </a:lnTo>
                <a:lnTo>
                  <a:pt x="375" y="1"/>
                </a:lnTo>
                <a:lnTo>
                  <a:pt x="370" y="1"/>
                </a:lnTo>
                <a:lnTo>
                  <a:pt x="364" y="1"/>
                </a:lnTo>
                <a:lnTo>
                  <a:pt x="359" y="1"/>
                </a:lnTo>
                <a:lnTo>
                  <a:pt x="354" y="1"/>
                </a:lnTo>
                <a:lnTo>
                  <a:pt x="349" y="1"/>
                </a:lnTo>
                <a:lnTo>
                  <a:pt x="344" y="1"/>
                </a:lnTo>
                <a:lnTo>
                  <a:pt x="339" y="1"/>
                </a:lnTo>
                <a:lnTo>
                  <a:pt x="333" y="0"/>
                </a:lnTo>
                <a:lnTo>
                  <a:pt x="333" y="16"/>
                </a:lnTo>
                <a:lnTo>
                  <a:pt x="346" y="16"/>
                </a:lnTo>
                <a:lnTo>
                  <a:pt x="312" y="104"/>
                </a:lnTo>
                <a:lnTo>
                  <a:pt x="312" y="105"/>
                </a:lnTo>
                <a:lnTo>
                  <a:pt x="311" y="104"/>
                </a:lnTo>
                <a:lnTo>
                  <a:pt x="310" y="104"/>
                </a:lnTo>
                <a:lnTo>
                  <a:pt x="310" y="105"/>
                </a:lnTo>
                <a:lnTo>
                  <a:pt x="308" y="105"/>
                </a:lnTo>
                <a:lnTo>
                  <a:pt x="308" y="104"/>
                </a:lnTo>
                <a:lnTo>
                  <a:pt x="307" y="105"/>
                </a:lnTo>
                <a:lnTo>
                  <a:pt x="305" y="104"/>
                </a:lnTo>
                <a:lnTo>
                  <a:pt x="304" y="105"/>
                </a:lnTo>
                <a:lnTo>
                  <a:pt x="303" y="104"/>
                </a:lnTo>
                <a:lnTo>
                  <a:pt x="302" y="104"/>
                </a:lnTo>
                <a:lnTo>
                  <a:pt x="302" y="77"/>
                </a:lnTo>
                <a:lnTo>
                  <a:pt x="301" y="78"/>
                </a:lnTo>
                <a:lnTo>
                  <a:pt x="300" y="77"/>
                </a:lnTo>
                <a:lnTo>
                  <a:pt x="298" y="77"/>
                </a:lnTo>
                <a:lnTo>
                  <a:pt x="297" y="78"/>
                </a:lnTo>
                <a:lnTo>
                  <a:pt x="295" y="78"/>
                </a:lnTo>
                <a:lnTo>
                  <a:pt x="294" y="77"/>
                </a:lnTo>
                <a:lnTo>
                  <a:pt x="292" y="78"/>
                </a:lnTo>
                <a:lnTo>
                  <a:pt x="290" y="77"/>
                </a:lnTo>
                <a:lnTo>
                  <a:pt x="289" y="77"/>
                </a:lnTo>
                <a:lnTo>
                  <a:pt x="288" y="78"/>
                </a:lnTo>
                <a:lnTo>
                  <a:pt x="286" y="77"/>
                </a:lnTo>
                <a:lnTo>
                  <a:pt x="285" y="77"/>
                </a:lnTo>
                <a:lnTo>
                  <a:pt x="285" y="18"/>
                </a:lnTo>
                <a:lnTo>
                  <a:pt x="286" y="18"/>
                </a:lnTo>
                <a:lnTo>
                  <a:pt x="287" y="18"/>
                </a:lnTo>
                <a:lnTo>
                  <a:pt x="288" y="18"/>
                </a:lnTo>
                <a:lnTo>
                  <a:pt x="289" y="18"/>
                </a:lnTo>
                <a:lnTo>
                  <a:pt x="290" y="18"/>
                </a:lnTo>
                <a:lnTo>
                  <a:pt x="291" y="18"/>
                </a:lnTo>
                <a:lnTo>
                  <a:pt x="292" y="18"/>
                </a:lnTo>
                <a:lnTo>
                  <a:pt x="293" y="18"/>
                </a:lnTo>
                <a:lnTo>
                  <a:pt x="294" y="18"/>
                </a:lnTo>
                <a:lnTo>
                  <a:pt x="295" y="18"/>
                </a:lnTo>
                <a:lnTo>
                  <a:pt x="296" y="18"/>
                </a:lnTo>
                <a:lnTo>
                  <a:pt x="297" y="17"/>
                </a:lnTo>
                <a:lnTo>
                  <a:pt x="297" y="1"/>
                </a:lnTo>
                <a:lnTo>
                  <a:pt x="294" y="1"/>
                </a:lnTo>
                <a:lnTo>
                  <a:pt x="290" y="1"/>
                </a:lnTo>
                <a:lnTo>
                  <a:pt x="287" y="1"/>
                </a:lnTo>
                <a:lnTo>
                  <a:pt x="284" y="1"/>
                </a:lnTo>
                <a:lnTo>
                  <a:pt x="281" y="1"/>
                </a:lnTo>
                <a:lnTo>
                  <a:pt x="278" y="1"/>
                </a:lnTo>
                <a:lnTo>
                  <a:pt x="274" y="2"/>
                </a:lnTo>
                <a:lnTo>
                  <a:pt x="270" y="2"/>
                </a:lnTo>
                <a:lnTo>
                  <a:pt x="267" y="2"/>
                </a:lnTo>
                <a:lnTo>
                  <a:pt x="263" y="2"/>
                </a:lnTo>
                <a:lnTo>
                  <a:pt x="260" y="2"/>
                </a:lnTo>
                <a:lnTo>
                  <a:pt x="256" y="2"/>
                </a:lnTo>
                <a:lnTo>
                  <a:pt x="256" y="18"/>
                </a:lnTo>
                <a:lnTo>
                  <a:pt x="257" y="19"/>
                </a:lnTo>
                <a:lnTo>
                  <a:pt x="258" y="18"/>
                </a:lnTo>
                <a:lnTo>
                  <a:pt x="259" y="18"/>
                </a:lnTo>
                <a:lnTo>
                  <a:pt x="260" y="19"/>
                </a:lnTo>
                <a:lnTo>
                  <a:pt x="261" y="19"/>
                </a:lnTo>
                <a:lnTo>
                  <a:pt x="262" y="18"/>
                </a:lnTo>
                <a:lnTo>
                  <a:pt x="263" y="19"/>
                </a:lnTo>
                <a:lnTo>
                  <a:pt x="264" y="18"/>
                </a:lnTo>
                <a:lnTo>
                  <a:pt x="265" y="18"/>
                </a:lnTo>
                <a:lnTo>
                  <a:pt x="267" y="19"/>
                </a:lnTo>
                <a:lnTo>
                  <a:pt x="267" y="18"/>
                </a:lnTo>
                <a:lnTo>
                  <a:pt x="268" y="18"/>
                </a:lnTo>
                <a:lnTo>
                  <a:pt x="268" y="77"/>
                </a:lnTo>
                <a:lnTo>
                  <a:pt x="216" y="77"/>
                </a:lnTo>
                <a:lnTo>
                  <a:pt x="216" y="4"/>
                </a:lnTo>
                <a:lnTo>
                  <a:pt x="192" y="6"/>
                </a:lnTo>
                <a:lnTo>
                  <a:pt x="166" y="9"/>
                </a:lnTo>
                <a:lnTo>
                  <a:pt x="140" y="12"/>
                </a:lnTo>
                <a:lnTo>
                  <a:pt x="116" y="15"/>
                </a:lnTo>
                <a:lnTo>
                  <a:pt x="93" y="19"/>
                </a:lnTo>
                <a:lnTo>
                  <a:pt x="71" y="24"/>
                </a:lnTo>
                <a:lnTo>
                  <a:pt x="51" y="29"/>
                </a:lnTo>
                <a:lnTo>
                  <a:pt x="34" y="35"/>
                </a:lnTo>
                <a:lnTo>
                  <a:pt x="20" y="43"/>
                </a:lnTo>
                <a:lnTo>
                  <a:pt x="10" y="51"/>
                </a:lnTo>
                <a:lnTo>
                  <a:pt x="3" y="60"/>
                </a:lnTo>
                <a:lnTo>
                  <a:pt x="0" y="70"/>
                </a:lnTo>
                <a:lnTo>
                  <a:pt x="3" y="80"/>
                </a:lnTo>
                <a:lnTo>
                  <a:pt x="14" y="89"/>
                </a:lnTo>
                <a:lnTo>
                  <a:pt x="29" y="96"/>
                </a:lnTo>
                <a:lnTo>
                  <a:pt x="48" y="102"/>
                </a:lnTo>
                <a:lnTo>
                  <a:pt x="71" y="108"/>
                </a:lnTo>
                <a:lnTo>
                  <a:pt x="98" y="112"/>
                </a:lnTo>
                <a:lnTo>
                  <a:pt x="125" y="115"/>
                </a:lnTo>
                <a:lnTo>
                  <a:pt x="155" y="117"/>
                </a:lnTo>
                <a:lnTo>
                  <a:pt x="185" y="119"/>
                </a:lnTo>
                <a:lnTo>
                  <a:pt x="214" y="120"/>
                </a:lnTo>
                <a:lnTo>
                  <a:pt x="242" y="121"/>
                </a:lnTo>
                <a:lnTo>
                  <a:pt x="268" y="121"/>
                </a:lnTo>
                <a:lnTo>
                  <a:pt x="268" y="104"/>
                </a:lnTo>
                <a:lnTo>
                  <a:pt x="267" y="105"/>
                </a:lnTo>
                <a:lnTo>
                  <a:pt x="265" y="104"/>
                </a:lnTo>
                <a:lnTo>
                  <a:pt x="264" y="104"/>
                </a:lnTo>
                <a:lnTo>
                  <a:pt x="263" y="105"/>
                </a:lnTo>
                <a:lnTo>
                  <a:pt x="260" y="105"/>
                </a:lnTo>
                <a:lnTo>
                  <a:pt x="259" y="104"/>
                </a:lnTo>
                <a:lnTo>
                  <a:pt x="258" y="105"/>
                </a:lnTo>
                <a:lnTo>
                  <a:pt x="256" y="104"/>
                </a:lnTo>
                <a:lnTo>
                  <a:pt x="255" y="104"/>
                </a:lnTo>
                <a:lnTo>
                  <a:pt x="254" y="105"/>
                </a:lnTo>
                <a:lnTo>
                  <a:pt x="252" y="104"/>
                </a:lnTo>
                <a:lnTo>
                  <a:pt x="250" y="104"/>
                </a:lnTo>
                <a:lnTo>
                  <a:pt x="236" y="104"/>
                </a:lnTo>
                <a:lnTo>
                  <a:pt x="221" y="104"/>
                </a:lnTo>
                <a:lnTo>
                  <a:pt x="206" y="104"/>
                </a:lnTo>
                <a:lnTo>
                  <a:pt x="191" y="103"/>
                </a:lnTo>
                <a:lnTo>
                  <a:pt x="176" y="102"/>
                </a:lnTo>
                <a:lnTo>
                  <a:pt x="161" y="102"/>
                </a:lnTo>
                <a:lnTo>
                  <a:pt x="146" y="100"/>
                </a:lnTo>
                <a:lnTo>
                  <a:pt x="131" y="99"/>
                </a:lnTo>
                <a:lnTo>
                  <a:pt x="116" y="98"/>
                </a:lnTo>
                <a:lnTo>
                  <a:pt x="102" y="95"/>
                </a:lnTo>
                <a:lnTo>
                  <a:pt x="87" y="93"/>
                </a:lnTo>
                <a:lnTo>
                  <a:pt x="72" y="91"/>
                </a:lnTo>
                <a:lnTo>
                  <a:pt x="70" y="91"/>
                </a:lnTo>
                <a:lnTo>
                  <a:pt x="65" y="90"/>
                </a:lnTo>
                <a:lnTo>
                  <a:pt x="61" y="89"/>
                </a:lnTo>
                <a:lnTo>
                  <a:pt x="55" y="87"/>
                </a:lnTo>
                <a:lnTo>
                  <a:pt x="49" y="86"/>
                </a:lnTo>
                <a:lnTo>
                  <a:pt x="43" y="84"/>
                </a:lnTo>
                <a:lnTo>
                  <a:pt x="38" y="82"/>
                </a:lnTo>
                <a:lnTo>
                  <a:pt x="32" y="80"/>
                </a:lnTo>
                <a:lnTo>
                  <a:pt x="28" y="78"/>
                </a:lnTo>
                <a:lnTo>
                  <a:pt x="24" y="75"/>
                </a:lnTo>
                <a:lnTo>
                  <a:pt x="22" y="72"/>
                </a:lnTo>
                <a:lnTo>
                  <a:pt x="20" y="70"/>
                </a:lnTo>
                <a:lnTo>
                  <a:pt x="22" y="65"/>
                </a:lnTo>
                <a:lnTo>
                  <a:pt x="24" y="62"/>
                </a:lnTo>
                <a:lnTo>
                  <a:pt x="28" y="58"/>
                </a:lnTo>
                <a:lnTo>
                  <a:pt x="33" y="55"/>
                </a:lnTo>
                <a:lnTo>
                  <a:pt x="38" y="52"/>
                </a:lnTo>
                <a:lnTo>
                  <a:pt x="44" y="49"/>
                </a:lnTo>
                <a:lnTo>
                  <a:pt x="51" y="47"/>
                </a:lnTo>
                <a:lnTo>
                  <a:pt x="57" y="44"/>
                </a:lnTo>
                <a:lnTo>
                  <a:pt x="63" y="43"/>
                </a:lnTo>
                <a:lnTo>
                  <a:pt x="69" y="41"/>
                </a:lnTo>
                <a:lnTo>
                  <a:pt x="74" y="40"/>
                </a:lnTo>
                <a:lnTo>
                  <a:pt x="77" y="39"/>
                </a:lnTo>
                <a:lnTo>
                  <a:pt x="87" y="37"/>
                </a:lnTo>
                <a:lnTo>
                  <a:pt x="98" y="35"/>
                </a:lnTo>
                <a:lnTo>
                  <a:pt x="108" y="33"/>
                </a:lnTo>
                <a:lnTo>
                  <a:pt x="118" y="31"/>
                </a:lnTo>
                <a:lnTo>
                  <a:pt x="128" y="30"/>
                </a:lnTo>
                <a:lnTo>
                  <a:pt x="138" y="29"/>
                </a:lnTo>
                <a:lnTo>
                  <a:pt x="148" y="27"/>
                </a:lnTo>
                <a:lnTo>
                  <a:pt x="158" y="26"/>
                </a:lnTo>
                <a:lnTo>
                  <a:pt x="168" y="25"/>
                </a:lnTo>
                <a:lnTo>
                  <a:pt x="179" y="24"/>
                </a:lnTo>
                <a:lnTo>
                  <a:pt x="189" y="23"/>
                </a:lnTo>
                <a:lnTo>
                  <a:pt x="199" y="22"/>
                </a:lnTo>
                <a:lnTo>
                  <a:pt x="199" y="94"/>
                </a:lnTo>
                <a:lnTo>
                  <a:pt x="285" y="94"/>
                </a:lnTo>
                <a:lnTo>
                  <a:pt x="285" y="104"/>
                </a:lnTo>
                <a:lnTo>
                  <a:pt x="285" y="119"/>
                </a:lnTo>
                <a:lnTo>
                  <a:pt x="285" y="121"/>
                </a:lnTo>
                <a:lnTo>
                  <a:pt x="306" y="121"/>
                </a:lnTo>
                <a:lnTo>
                  <a:pt x="327" y="121"/>
                </a:lnTo>
                <a:lnTo>
                  <a:pt x="348" y="121"/>
                </a:lnTo>
                <a:lnTo>
                  <a:pt x="370" y="120"/>
                </a:lnTo>
                <a:lnTo>
                  <a:pt x="391" y="119"/>
                </a:lnTo>
                <a:lnTo>
                  <a:pt x="412" y="119"/>
                </a:lnTo>
                <a:lnTo>
                  <a:pt x="433" y="118"/>
                </a:lnTo>
                <a:lnTo>
                  <a:pt x="453" y="117"/>
                </a:lnTo>
                <a:lnTo>
                  <a:pt x="475" y="116"/>
                </a:lnTo>
                <a:lnTo>
                  <a:pt x="496" y="115"/>
                </a:lnTo>
                <a:lnTo>
                  <a:pt x="516" y="114"/>
                </a:lnTo>
                <a:lnTo>
                  <a:pt x="537" y="113"/>
                </a:lnTo>
                <a:lnTo>
                  <a:pt x="549" y="95"/>
                </a:lnTo>
                <a:lnTo>
                  <a:pt x="548" y="96"/>
                </a:lnTo>
                <a:lnTo>
                  <a:pt x="549" y="95"/>
                </a:lnTo>
                <a:lnTo>
                  <a:pt x="548" y="96"/>
                </a:lnTo>
                <a:lnTo>
                  <a:pt x="549" y="95"/>
                </a:lnTo>
                <a:lnTo>
                  <a:pt x="548" y="96"/>
                </a:lnTo>
                <a:lnTo>
                  <a:pt x="549" y="95"/>
                </a:lnTo>
                <a:lnTo>
                  <a:pt x="548" y="96"/>
                </a:lnTo>
                <a:lnTo>
                  <a:pt x="549" y="95"/>
                </a:lnTo>
                <a:lnTo>
                  <a:pt x="552" y="91"/>
                </a:lnTo>
                <a:lnTo>
                  <a:pt x="556" y="85"/>
                </a:lnTo>
                <a:lnTo>
                  <a:pt x="561" y="79"/>
                </a:lnTo>
                <a:lnTo>
                  <a:pt x="564" y="74"/>
                </a:lnTo>
                <a:lnTo>
                  <a:pt x="568" y="69"/>
                </a:lnTo>
                <a:lnTo>
                  <a:pt x="572" y="63"/>
                </a:lnTo>
                <a:lnTo>
                  <a:pt x="576" y="58"/>
                </a:lnTo>
                <a:lnTo>
                  <a:pt x="580" y="52"/>
                </a:lnTo>
                <a:lnTo>
                  <a:pt x="584" y="46"/>
                </a:lnTo>
                <a:lnTo>
                  <a:pt x="587" y="41"/>
                </a:lnTo>
                <a:lnTo>
                  <a:pt x="591" y="35"/>
                </a:lnTo>
                <a:lnTo>
                  <a:pt x="595" y="30"/>
                </a:lnTo>
                <a:lnTo>
                  <a:pt x="595" y="93"/>
                </a:lnTo>
                <a:lnTo>
                  <a:pt x="594" y="93"/>
                </a:lnTo>
                <a:lnTo>
                  <a:pt x="593" y="93"/>
                </a:lnTo>
                <a:lnTo>
                  <a:pt x="591" y="93"/>
                </a:lnTo>
                <a:lnTo>
                  <a:pt x="589" y="93"/>
                </a:lnTo>
                <a:lnTo>
                  <a:pt x="588" y="93"/>
                </a:lnTo>
                <a:lnTo>
                  <a:pt x="587" y="93"/>
                </a:lnTo>
                <a:lnTo>
                  <a:pt x="586" y="93"/>
                </a:lnTo>
                <a:lnTo>
                  <a:pt x="585" y="93"/>
                </a:lnTo>
                <a:lnTo>
                  <a:pt x="584" y="93"/>
                </a:lnTo>
                <a:lnTo>
                  <a:pt x="584" y="110"/>
                </a:lnTo>
                <a:lnTo>
                  <a:pt x="621" y="108"/>
                </a:lnTo>
                <a:lnTo>
                  <a:pt x="659" y="105"/>
                </a:lnTo>
                <a:lnTo>
                  <a:pt x="697" y="102"/>
                </a:lnTo>
                <a:lnTo>
                  <a:pt x="734" y="100"/>
                </a:lnTo>
                <a:lnTo>
                  <a:pt x="773" y="96"/>
                </a:lnTo>
                <a:lnTo>
                  <a:pt x="810" y="93"/>
                </a:lnTo>
                <a:lnTo>
                  <a:pt x="848" y="90"/>
                </a:lnTo>
                <a:lnTo>
                  <a:pt x="886" y="87"/>
                </a:lnTo>
                <a:lnTo>
                  <a:pt x="923" y="84"/>
                </a:lnTo>
                <a:lnTo>
                  <a:pt x="961" y="80"/>
                </a:lnTo>
                <a:lnTo>
                  <a:pt x="998" y="78"/>
                </a:lnTo>
                <a:lnTo>
                  <a:pt x="1036" y="74"/>
                </a:lnTo>
                <a:close/>
                <a:moveTo>
                  <a:pt x="612" y="31"/>
                </a:moveTo>
                <a:lnTo>
                  <a:pt x="636" y="34"/>
                </a:lnTo>
                <a:lnTo>
                  <a:pt x="659" y="37"/>
                </a:lnTo>
                <a:lnTo>
                  <a:pt x="683" y="40"/>
                </a:lnTo>
                <a:lnTo>
                  <a:pt x="706" y="43"/>
                </a:lnTo>
                <a:lnTo>
                  <a:pt x="730" y="46"/>
                </a:lnTo>
                <a:lnTo>
                  <a:pt x="753" y="49"/>
                </a:lnTo>
                <a:lnTo>
                  <a:pt x="777" y="53"/>
                </a:lnTo>
                <a:lnTo>
                  <a:pt x="801" y="56"/>
                </a:lnTo>
                <a:lnTo>
                  <a:pt x="824" y="59"/>
                </a:lnTo>
                <a:lnTo>
                  <a:pt x="848" y="63"/>
                </a:lnTo>
                <a:lnTo>
                  <a:pt x="871" y="66"/>
                </a:lnTo>
                <a:lnTo>
                  <a:pt x="895" y="70"/>
                </a:lnTo>
                <a:lnTo>
                  <a:pt x="871" y="72"/>
                </a:lnTo>
                <a:lnTo>
                  <a:pt x="848" y="74"/>
                </a:lnTo>
                <a:lnTo>
                  <a:pt x="824" y="76"/>
                </a:lnTo>
                <a:lnTo>
                  <a:pt x="801" y="78"/>
                </a:lnTo>
                <a:lnTo>
                  <a:pt x="777" y="79"/>
                </a:lnTo>
                <a:lnTo>
                  <a:pt x="753" y="81"/>
                </a:lnTo>
                <a:lnTo>
                  <a:pt x="730" y="83"/>
                </a:lnTo>
                <a:lnTo>
                  <a:pt x="706" y="85"/>
                </a:lnTo>
                <a:lnTo>
                  <a:pt x="683" y="87"/>
                </a:lnTo>
                <a:lnTo>
                  <a:pt x="659" y="89"/>
                </a:lnTo>
                <a:lnTo>
                  <a:pt x="636" y="90"/>
                </a:lnTo>
                <a:lnTo>
                  <a:pt x="612" y="91"/>
                </a:lnTo>
                <a:lnTo>
                  <a:pt x="612" y="31"/>
                </a:lnTo>
                <a:close/>
                <a:moveTo>
                  <a:pt x="365" y="16"/>
                </a:moveTo>
                <a:lnTo>
                  <a:pt x="390" y="69"/>
                </a:lnTo>
                <a:lnTo>
                  <a:pt x="344" y="69"/>
                </a:lnTo>
                <a:lnTo>
                  <a:pt x="364" y="16"/>
                </a:lnTo>
                <a:lnTo>
                  <a:pt x="365" y="17"/>
                </a:lnTo>
                <a:lnTo>
                  <a:pt x="365" y="16"/>
                </a:lnTo>
                <a:lnTo>
                  <a:pt x="365" y="17"/>
                </a:lnTo>
                <a:lnTo>
                  <a:pt x="365" y="16"/>
                </a:lnTo>
                <a:lnTo>
                  <a:pt x="365" y="17"/>
                </a:lnTo>
                <a:lnTo>
                  <a:pt x="365" y="16"/>
                </a:lnTo>
                <a:lnTo>
                  <a:pt x="365" y="17"/>
                </a:lnTo>
                <a:lnTo>
                  <a:pt x="365" y="16"/>
                </a:lnTo>
                <a:close/>
                <a:moveTo>
                  <a:pt x="329" y="104"/>
                </a:moveTo>
                <a:lnTo>
                  <a:pt x="337" y="86"/>
                </a:lnTo>
                <a:lnTo>
                  <a:pt x="398" y="86"/>
                </a:lnTo>
                <a:lnTo>
                  <a:pt x="407" y="102"/>
                </a:lnTo>
                <a:lnTo>
                  <a:pt x="401" y="103"/>
                </a:lnTo>
                <a:lnTo>
                  <a:pt x="394" y="103"/>
                </a:lnTo>
                <a:lnTo>
                  <a:pt x="388" y="103"/>
                </a:lnTo>
                <a:lnTo>
                  <a:pt x="382" y="104"/>
                </a:lnTo>
                <a:lnTo>
                  <a:pt x="375" y="104"/>
                </a:lnTo>
                <a:lnTo>
                  <a:pt x="368" y="104"/>
                </a:lnTo>
                <a:lnTo>
                  <a:pt x="362" y="104"/>
                </a:lnTo>
                <a:lnTo>
                  <a:pt x="355" y="104"/>
                </a:lnTo>
                <a:lnTo>
                  <a:pt x="349" y="104"/>
                </a:lnTo>
                <a:lnTo>
                  <a:pt x="342" y="104"/>
                </a:lnTo>
                <a:lnTo>
                  <a:pt x="336" y="104"/>
                </a:lnTo>
                <a:lnTo>
                  <a:pt x="329" y="104"/>
                </a:lnTo>
                <a:close/>
              </a:path>
            </a:pathLst>
          </a:custGeom>
          <a:solidFill>
            <a:srgbClr val="011189"/>
          </a:solidFill>
          <a:ln>
            <a:noFill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4971769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2" r:id="rId1"/>
    <p:sldLayoutId id="2147483883" r:id="rId2"/>
    <p:sldLayoutId id="2147483884" r:id="rId3"/>
    <p:sldLayoutId id="2147483885" r:id="rId4"/>
    <p:sldLayoutId id="2147483886" r:id="rId5"/>
    <p:sldLayoutId id="2147483887" r:id="rId6"/>
    <p:sldLayoutId id="2147483888" r:id="rId7"/>
    <p:sldLayoutId id="2147483889" r:id="rId8"/>
    <p:sldLayoutId id="2147483890" r:id="rId9"/>
    <p:sldLayoutId id="2147483891" r:id="rId10"/>
    <p:sldLayoutId id="2147483892" r:id="rId11"/>
    <p:sldLayoutId id="2147483893" r:id="rId12"/>
    <p:sldLayoutId id="2147483894" r:id="rId13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000" b="1">
          <a:solidFill>
            <a:srgbClr val="000099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900" b="1">
          <a:solidFill>
            <a:srgbClr val="000099"/>
          </a:solidFill>
          <a:latin typeface="Tahom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900" b="1">
          <a:solidFill>
            <a:srgbClr val="000099"/>
          </a:solidFill>
          <a:latin typeface="Tahom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900" b="1">
          <a:solidFill>
            <a:srgbClr val="000099"/>
          </a:solidFill>
          <a:latin typeface="Tahom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900" b="1">
          <a:solidFill>
            <a:srgbClr val="000099"/>
          </a:solidFill>
          <a:latin typeface="Tahoma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2900" b="1">
          <a:solidFill>
            <a:srgbClr val="000099"/>
          </a:solidFill>
          <a:latin typeface="Tahoma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2900" b="1">
          <a:solidFill>
            <a:srgbClr val="000099"/>
          </a:solidFill>
          <a:latin typeface="Tahoma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2900" b="1">
          <a:solidFill>
            <a:srgbClr val="000099"/>
          </a:solidFill>
          <a:latin typeface="Tahoma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2900" b="1">
          <a:solidFill>
            <a:srgbClr val="000099"/>
          </a:solidFill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4FA42B"/>
        </a:buClr>
        <a:buChar char="•"/>
        <a:defRPr sz="2200" b="1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0A55A3"/>
        </a:buClr>
        <a:buFont typeface="Arial" pitchFamily="34" charset="0"/>
        <a:buChar char="–"/>
        <a:defRPr sz="2200">
          <a:solidFill>
            <a:srgbClr val="000000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000000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rgbClr val="000000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rgbClr val="000000"/>
          </a:solidFill>
          <a:latin typeface="Arial" pitchFamily="34" charset="0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rgbClr val="000000"/>
          </a:solidFill>
          <a:latin typeface="Arial" pitchFamily="34" charset="0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rgbClr val="000000"/>
          </a:solidFill>
          <a:latin typeface="Arial" pitchFamily="34" charset="0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rgbClr val="000000"/>
          </a:solidFill>
          <a:latin typeface="Arial" pitchFamily="34" charset="0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rgbClr val="000000"/>
          </a:solidFill>
          <a:latin typeface="Arial" pitchFamily="34" charset="0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Облака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0"/>
            <a:ext cx="9144000" cy="903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547813" y="115888"/>
            <a:ext cx="6065837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07" tIns="45704" rIns="91407" bIns="4570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Образец заголовка</a:t>
            </a:r>
          </a:p>
        </p:txBody>
      </p:sp>
      <p:pic>
        <p:nvPicPr>
          <p:cNvPr id="19460" name="Picture 5" descr="Logo_1"/>
          <p:cNvPicPr>
            <a:picLocks noChangeAspect="1" noChangeArrowheads="1"/>
          </p:cNvPicPr>
          <p:nvPr/>
        </p:nvPicPr>
        <p:blipFill>
          <a:blip r:embed="rId14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966075" y="0"/>
            <a:ext cx="1047750" cy="693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1" name="Picture 5" descr="Облака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6381750"/>
            <a:ext cx="91440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94700" y="6453188"/>
            <a:ext cx="641350" cy="33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07" tIns="45704" rIns="91407" bIns="4570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1DD165C7-ACD6-464D-A09B-9B7B72384F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90119" name="Text Box 7"/>
          <p:cNvSpPr txBox="1">
            <a:spLocks noChangeArrowheads="1"/>
          </p:cNvSpPr>
          <p:nvPr/>
        </p:nvSpPr>
        <p:spPr bwMode="auto">
          <a:xfrm>
            <a:off x="34925" y="6381750"/>
            <a:ext cx="3241675" cy="45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82058" tIns="41029" rIns="82058" bIns="41029">
            <a:spAutoFit/>
          </a:bodyPr>
          <a:lstStyle/>
          <a:p>
            <a:pPr defTabSz="820738">
              <a:defRPr/>
            </a:pPr>
            <a:r>
              <a:rPr lang="ru-RU" sz="600" b="1" i="1">
                <a:solidFill>
                  <a:srgbClr val="000000"/>
                </a:solidFill>
              </a:rPr>
              <a:t>Все права защищены. Ни одна из частей настоящего документа не может быть скопирована и/или воспроизведена путем печати, фотопечати, микрофильма, электронными средствами или любыми другими способами без предварительного письменного согласия ООО НПП «АпАТэК»</a:t>
            </a:r>
            <a:endParaRPr lang="ru-RU" sz="600">
              <a:solidFill>
                <a:srgbClr val="000000"/>
              </a:solidFill>
            </a:endParaRPr>
          </a:p>
        </p:txBody>
      </p:sp>
      <p:sp>
        <p:nvSpPr>
          <p:cNvPr id="19464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15925" y="1411288"/>
            <a:ext cx="7481888" cy="399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2058" tIns="41029" rIns="82058" bIns="4102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</p:txBody>
      </p:sp>
      <p:sp>
        <p:nvSpPr>
          <p:cNvPr id="90121" name="Text Box 9"/>
          <p:cNvSpPr txBox="1">
            <a:spLocks noChangeArrowheads="1"/>
          </p:cNvSpPr>
          <p:nvPr/>
        </p:nvSpPr>
        <p:spPr bwMode="auto">
          <a:xfrm>
            <a:off x="7926388" y="687388"/>
            <a:ext cx="1131887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2058" tIns="41029" rIns="82058" bIns="41029">
            <a:spAutoFit/>
          </a:bodyPr>
          <a:lstStyle/>
          <a:p>
            <a:pPr defTabSz="820738">
              <a:defRPr/>
            </a:pPr>
            <a:r>
              <a:rPr lang="en-US" sz="900" b="1">
                <a:solidFill>
                  <a:srgbClr val="000099"/>
                </a:solidFill>
                <a:latin typeface="Tahoma" pitchFamily="34" charset="0"/>
              </a:rPr>
              <a:t>www.apatech.ru</a:t>
            </a:r>
            <a:endParaRPr lang="ru-RU" sz="900" b="1">
              <a:solidFill>
                <a:srgbClr val="000099"/>
              </a:solidFill>
              <a:latin typeface="Tahoma" pitchFamily="34" charset="0"/>
            </a:endParaRPr>
          </a:p>
        </p:txBody>
      </p:sp>
      <p:sp>
        <p:nvSpPr>
          <p:cNvPr id="90122" name="Rectangle 6"/>
          <p:cNvSpPr>
            <a:spLocks noChangeArrowheads="1"/>
          </p:cNvSpPr>
          <p:nvPr/>
        </p:nvSpPr>
        <p:spPr bwMode="auto">
          <a:xfrm>
            <a:off x="3348038" y="6416675"/>
            <a:ext cx="496728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2813" eaLnBrk="1" hangingPunct="1">
              <a:defRPr/>
            </a:pPr>
            <a:r>
              <a:rPr lang="ru-RU" sz="1000" b="1">
                <a:latin typeface="Tahoma" pitchFamily="34" charset="0"/>
              </a:rPr>
              <a:t>НПП «»АпАТэК», 105005, Россия, Москва, ул. Бауманская, д.33</a:t>
            </a:r>
            <a:r>
              <a:rPr lang="en-US" sz="1000" b="1">
                <a:latin typeface="Tahoma" pitchFamily="34" charset="0"/>
              </a:rPr>
              <a:t>/2, </a:t>
            </a:r>
            <a:r>
              <a:rPr lang="ru-RU" sz="1000" b="1">
                <a:latin typeface="Tahoma" pitchFamily="34" charset="0"/>
              </a:rPr>
              <a:t>стр.1</a:t>
            </a:r>
          </a:p>
          <a:p>
            <a:pPr defTabSz="912813" eaLnBrk="1" hangingPunct="1">
              <a:defRPr/>
            </a:pPr>
            <a:r>
              <a:rPr lang="ru-RU" sz="1000" b="1">
                <a:latin typeface="Tahoma" pitchFamily="34" charset="0"/>
              </a:rPr>
              <a:t>Тел</a:t>
            </a:r>
            <a:r>
              <a:rPr lang="en-US" sz="1000" b="1">
                <a:latin typeface="Tahoma" pitchFamily="34" charset="0"/>
              </a:rPr>
              <a:t>./</a:t>
            </a:r>
            <a:r>
              <a:rPr lang="ru-RU" sz="1000" b="1">
                <a:latin typeface="Tahoma" pitchFamily="34" charset="0"/>
              </a:rPr>
              <a:t>факс +7 (</a:t>
            </a:r>
            <a:r>
              <a:rPr lang="en-US" sz="1000" b="1">
                <a:latin typeface="Tahoma" pitchFamily="34" charset="0"/>
              </a:rPr>
              <a:t>495</a:t>
            </a:r>
            <a:r>
              <a:rPr lang="ru-RU" sz="1000" b="1">
                <a:latin typeface="Tahoma" pitchFamily="34" charset="0"/>
              </a:rPr>
              <a:t>)</a:t>
            </a:r>
            <a:r>
              <a:rPr lang="en-US" sz="1000" b="1">
                <a:latin typeface="Tahoma" pitchFamily="34" charset="0"/>
              </a:rPr>
              <a:t> 287-1292</a:t>
            </a:r>
            <a:r>
              <a:rPr lang="ru-RU" sz="1000" b="1">
                <a:latin typeface="Tahoma" pitchFamily="34" charset="0"/>
              </a:rPr>
              <a:t>, </a:t>
            </a:r>
            <a:r>
              <a:rPr lang="en-US" sz="1000" b="1">
                <a:latin typeface="Tahoma" pitchFamily="34" charset="0"/>
              </a:rPr>
              <a:t>mail@apatech.ru</a:t>
            </a:r>
            <a:endParaRPr lang="ru-RU" sz="1000" b="1">
              <a:latin typeface="Tahoma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  <p:sldLayoutId id="2147483778" r:id="rId2"/>
    <p:sldLayoutId id="2147483779" r:id="rId3"/>
    <p:sldLayoutId id="2147483780" r:id="rId4"/>
    <p:sldLayoutId id="2147483781" r:id="rId5"/>
    <p:sldLayoutId id="2147483782" r:id="rId6"/>
    <p:sldLayoutId id="2147483783" r:id="rId7"/>
    <p:sldLayoutId id="2147483784" r:id="rId8"/>
    <p:sldLayoutId id="2147483785" r:id="rId9"/>
    <p:sldLayoutId id="2147483786" r:id="rId10"/>
    <p:sldLayoutId id="2147483787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99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99"/>
          </a:solidFill>
          <a:latin typeface="Tahom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99"/>
          </a:solidFill>
          <a:latin typeface="Tahom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99"/>
          </a:solidFill>
          <a:latin typeface="Tahom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99"/>
          </a:solidFill>
          <a:latin typeface="Tahoma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99"/>
          </a:solidFill>
          <a:latin typeface="Tahoma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99"/>
          </a:solidFill>
          <a:latin typeface="Tahoma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99"/>
          </a:solidFill>
          <a:latin typeface="Tahoma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99"/>
          </a:solidFill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200" b="1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200">
          <a:solidFill>
            <a:srgbClr val="000000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rgbClr val="000000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1600">
          <a:solidFill>
            <a:srgbClr val="000000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rgbClr val="000000"/>
          </a:solidFill>
          <a:latin typeface="Arial" pitchFamily="34" charset="0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rgbClr val="000000"/>
          </a:solidFill>
          <a:latin typeface="Arial" pitchFamily="34" charset="0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rgbClr val="000000"/>
          </a:solidFill>
          <a:latin typeface="Arial" pitchFamily="34" charset="0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rgbClr val="000000"/>
          </a:solidFill>
          <a:latin typeface="Arial" pitchFamily="34" charset="0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rgbClr val="000000"/>
          </a:solidFill>
          <a:latin typeface="Arial" pitchFamily="34" charset="0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Облака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0"/>
            <a:ext cx="9144000" cy="903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3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547813" y="115888"/>
            <a:ext cx="6065837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07" tIns="45704" rIns="91407" bIns="4570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Образец заголовка</a:t>
            </a:r>
          </a:p>
        </p:txBody>
      </p:sp>
      <p:pic>
        <p:nvPicPr>
          <p:cNvPr id="20484" name="Picture 5" descr="Logo_1"/>
          <p:cNvPicPr>
            <a:picLocks noChangeAspect="1" noChangeArrowheads="1"/>
          </p:cNvPicPr>
          <p:nvPr/>
        </p:nvPicPr>
        <p:blipFill>
          <a:blip r:embed="rId14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966075" y="0"/>
            <a:ext cx="1047750" cy="693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5" name="Picture 5" descr="Облака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6505575"/>
            <a:ext cx="9144000" cy="35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94700" y="6551613"/>
            <a:ext cx="592138" cy="23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07" tIns="45704" rIns="91407" bIns="4570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CECA7DED-A803-4B26-8FA8-3279C40342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91143" name="Text Box 7"/>
          <p:cNvSpPr txBox="1">
            <a:spLocks noChangeArrowheads="1"/>
          </p:cNvSpPr>
          <p:nvPr/>
        </p:nvSpPr>
        <p:spPr bwMode="auto">
          <a:xfrm>
            <a:off x="704850" y="6530975"/>
            <a:ext cx="7558088" cy="29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82058" tIns="41029" rIns="82058" bIns="41029">
            <a:spAutoFit/>
          </a:bodyPr>
          <a:lstStyle/>
          <a:p>
            <a:pPr algn="ctr" defTabSz="820738">
              <a:defRPr/>
            </a:pPr>
            <a:r>
              <a:rPr lang="ru-RU" sz="700" b="1" i="1">
                <a:solidFill>
                  <a:srgbClr val="000000"/>
                </a:solidFill>
              </a:rPr>
              <a:t>Все права защищены. Ни одна из частей настоящего документа не может быть скопирована и/или воспроизведена путем печати, фотопечати, микрофильма, электронными средствами или любыми другими способами без предварительного письменного согласия ООО НПП «АпАТэК»</a:t>
            </a:r>
            <a:endParaRPr lang="ru-RU" sz="700">
              <a:solidFill>
                <a:srgbClr val="000000"/>
              </a:solidFill>
            </a:endParaRPr>
          </a:p>
        </p:txBody>
      </p:sp>
      <p:sp>
        <p:nvSpPr>
          <p:cNvPr id="20488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15925" y="1411288"/>
            <a:ext cx="7481888" cy="399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2058" tIns="41029" rIns="82058" bIns="4102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</p:txBody>
      </p:sp>
      <p:sp>
        <p:nvSpPr>
          <p:cNvPr id="91145" name="Text Box 9"/>
          <p:cNvSpPr txBox="1">
            <a:spLocks noChangeArrowheads="1"/>
          </p:cNvSpPr>
          <p:nvPr/>
        </p:nvSpPr>
        <p:spPr bwMode="auto">
          <a:xfrm>
            <a:off x="7926388" y="687388"/>
            <a:ext cx="1131887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2058" tIns="41029" rIns="82058" bIns="41029">
            <a:spAutoFit/>
          </a:bodyPr>
          <a:lstStyle/>
          <a:p>
            <a:pPr defTabSz="820738">
              <a:defRPr/>
            </a:pPr>
            <a:r>
              <a:rPr lang="en-US" sz="900" b="1">
                <a:solidFill>
                  <a:srgbClr val="000099"/>
                </a:solidFill>
                <a:latin typeface="Tahoma" pitchFamily="34" charset="0"/>
              </a:rPr>
              <a:t>www.apatech.ru</a:t>
            </a:r>
            <a:endParaRPr lang="ru-RU" sz="900" b="1">
              <a:solidFill>
                <a:srgbClr val="000099"/>
              </a:solidFill>
              <a:latin typeface="Tahoma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8" r:id="rId1"/>
    <p:sldLayoutId id="2147483789" r:id="rId2"/>
    <p:sldLayoutId id="2147483790" r:id="rId3"/>
    <p:sldLayoutId id="2147483791" r:id="rId4"/>
    <p:sldLayoutId id="2147483792" r:id="rId5"/>
    <p:sldLayoutId id="2147483793" r:id="rId6"/>
    <p:sldLayoutId id="2147483794" r:id="rId7"/>
    <p:sldLayoutId id="2147483795" r:id="rId8"/>
    <p:sldLayoutId id="2147483796" r:id="rId9"/>
    <p:sldLayoutId id="2147483797" r:id="rId10"/>
    <p:sldLayoutId id="2147483798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900" b="1">
          <a:solidFill>
            <a:srgbClr val="000099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900" b="1">
          <a:solidFill>
            <a:srgbClr val="000099"/>
          </a:solidFill>
          <a:latin typeface="Tahom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900" b="1">
          <a:solidFill>
            <a:srgbClr val="000099"/>
          </a:solidFill>
          <a:latin typeface="Tahom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900" b="1">
          <a:solidFill>
            <a:srgbClr val="000099"/>
          </a:solidFill>
          <a:latin typeface="Tahom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900" b="1">
          <a:solidFill>
            <a:srgbClr val="000099"/>
          </a:solidFill>
          <a:latin typeface="Tahoma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2900" b="1">
          <a:solidFill>
            <a:srgbClr val="000099"/>
          </a:solidFill>
          <a:latin typeface="Tahoma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2900" b="1">
          <a:solidFill>
            <a:srgbClr val="000099"/>
          </a:solidFill>
          <a:latin typeface="Tahoma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2900" b="1">
          <a:solidFill>
            <a:srgbClr val="000099"/>
          </a:solidFill>
          <a:latin typeface="Tahoma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2900" b="1">
          <a:solidFill>
            <a:srgbClr val="000099"/>
          </a:solidFill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4FA42B"/>
        </a:buClr>
        <a:buChar char="•"/>
        <a:defRPr sz="2200" b="1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0A55A3"/>
        </a:buClr>
        <a:buFont typeface="Arial" pitchFamily="34" charset="0"/>
        <a:buChar char="–"/>
        <a:defRPr sz="2200">
          <a:solidFill>
            <a:srgbClr val="000000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000000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rgbClr val="000000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rgbClr val="000000"/>
          </a:solidFill>
          <a:latin typeface="Arial" pitchFamily="34" charset="0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rgbClr val="000000"/>
          </a:solidFill>
          <a:latin typeface="Arial" pitchFamily="34" charset="0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rgbClr val="000000"/>
          </a:solidFill>
          <a:latin typeface="Arial" pitchFamily="34" charset="0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rgbClr val="000000"/>
          </a:solidFill>
          <a:latin typeface="Arial" pitchFamily="34" charset="0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rgbClr val="000000"/>
          </a:solidFill>
          <a:latin typeface="Arial" pitchFamily="34" charset="0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Облака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0"/>
            <a:ext cx="9144000" cy="903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547813" y="115888"/>
            <a:ext cx="6065837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07" tIns="45704" rIns="91407" bIns="4570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Образец заголовка</a:t>
            </a:r>
          </a:p>
        </p:txBody>
      </p:sp>
      <p:pic>
        <p:nvPicPr>
          <p:cNvPr id="21508" name="Picture 5" descr="Logo_1"/>
          <p:cNvPicPr>
            <a:picLocks noChangeAspect="1" noChangeArrowheads="1"/>
          </p:cNvPicPr>
          <p:nvPr/>
        </p:nvPicPr>
        <p:blipFill>
          <a:blip r:embed="rId14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966075" y="0"/>
            <a:ext cx="1047750" cy="693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9" name="Picture 5" descr="Облака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6505575"/>
            <a:ext cx="9144000" cy="35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94700" y="6551613"/>
            <a:ext cx="592138" cy="23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07" tIns="45704" rIns="91407" bIns="4570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C4B1FE05-B4B2-467C-B97E-8B6101A0DA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92167" name="Text Box 7"/>
          <p:cNvSpPr txBox="1">
            <a:spLocks noChangeArrowheads="1"/>
          </p:cNvSpPr>
          <p:nvPr/>
        </p:nvSpPr>
        <p:spPr bwMode="auto">
          <a:xfrm>
            <a:off x="704850" y="6530975"/>
            <a:ext cx="7558088" cy="29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82058" tIns="41029" rIns="82058" bIns="41029">
            <a:spAutoFit/>
          </a:bodyPr>
          <a:lstStyle/>
          <a:p>
            <a:pPr algn="ctr" defTabSz="820738">
              <a:defRPr/>
            </a:pPr>
            <a:r>
              <a:rPr lang="ru-RU" sz="700" b="1" i="1">
                <a:solidFill>
                  <a:srgbClr val="000000"/>
                </a:solidFill>
              </a:rPr>
              <a:t>Все права защищены. Ни одна из частей настоящего документа не может быть скопирована и/или воспроизведена путем печати, фотопечати, микрофильма, электронными средствами или любыми другими способами без предварительного письменного согласия ООО НПП «АпАТэК»</a:t>
            </a:r>
            <a:endParaRPr lang="ru-RU" sz="700">
              <a:solidFill>
                <a:srgbClr val="000000"/>
              </a:solidFill>
            </a:endParaRPr>
          </a:p>
        </p:txBody>
      </p:sp>
      <p:sp>
        <p:nvSpPr>
          <p:cNvPr id="21512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15925" y="1411288"/>
            <a:ext cx="7481888" cy="399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2058" tIns="41029" rIns="82058" bIns="4102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</p:txBody>
      </p:sp>
      <p:sp>
        <p:nvSpPr>
          <p:cNvPr id="92169" name="Text Box 9"/>
          <p:cNvSpPr txBox="1">
            <a:spLocks noChangeArrowheads="1"/>
          </p:cNvSpPr>
          <p:nvPr/>
        </p:nvSpPr>
        <p:spPr bwMode="auto">
          <a:xfrm>
            <a:off x="7926388" y="687388"/>
            <a:ext cx="1131887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2058" tIns="41029" rIns="82058" bIns="41029">
            <a:spAutoFit/>
          </a:bodyPr>
          <a:lstStyle/>
          <a:p>
            <a:pPr defTabSz="820738">
              <a:defRPr/>
            </a:pPr>
            <a:r>
              <a:rPr lang="en-US" sz="900" b="1">
                <a:solidFill>
                  <a:srgbClr val="000099"/>
                </a:solidFill>
                <a:latin typeface="Tahoma" pitchFamily="34" charset="0"/>
              </a:rPr>
              <a:t>www.apatech.ru</a:t>
            </a:r>
            <a:endParaRPr lang="ru-RU" sz="900" b="1">
              <a:solidFill>
                <a:srgbClr val="000099"/>
              </a:solidFill>
              <a:latin typeface="Tahoma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01" r:id="rId3"/>
    <p:sldLayoutId id="2147483802" r:id="rId4"/>
    <p:sldLayoutId id="2147483803" r:id="rId5"/>
    <p:sldLayoutId id="2147483804" r:id="rId6"/>
    <p:sldLayoutId id="2147483805" r:id="rId7"/>
    <p:sldLayoutId id="2147483806" r:id="rId8"/>
    <p:sldLayoutId id="2147483807" r:id="rId9"/>
    <p:sldLayoutId id="2147483808" r:id="rId10"/>
    <p:sldLayoutId id="2147483809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900" b="1">
          <a:solidFill>
            <a:srgbClr val="000099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900" b="1">
          <a:solidFill>
            <a:srgbClr val="000099"/>
          </a:solidFill>
          <a:latin typeface="Tahom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900" b="1">
          <a:solidFill>
            <a:srgbClr val="000099"/>
          </a:solidFill>
          <a:latin typeface="Tahom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900" b="1">
          <a:solidFill>
            <a:srgbClr val="000099"/>
          </a:solidFill>
          <a:latin typeface="Tahom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900" b="1">
          <a:solidFill>
            <a:srgbClr val="000099"/>
          </a:solidFill>
          <a:latin typeface="Tahoma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2900" b="1">
          <a:solidFill>
            <a:srgbClr val="000099"/>
          </a:solidFill>
          <a:latin typeface="Tahoma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2900" b="1">
          <a:solidFill>
            <a:srgbClr val="000099"/>
          </a:solidFill>
          <a:latin typeface="Tahoma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2900" b="1">
          <a:solidFill>
            <a:srgbClr val="000099"/>
          </a:solidFill>
          <a:latin typeface="Tahoma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2900" b="1">
          <a:solidFill>
            <a:srgbClr val="000099"/>
          </a:solidFill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4FA42B"/>
        </a:buClr>
        <a:buChar char="•"/>
        <a:defRPr sz="2200" b="1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0A55A3"/>
        </a:buClr>
        <a:buFont typeface="Arial" pitchFamily="34" charset="0"/>
        <a:buChar char="–"/>
        <a:defRPr sz="2200">
          <a:solidFill>
            <a:srgbClr val="000000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000000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rgbClr val="000000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rgbClr val="000000"/>
          </a:solidFill>
          <a:latin typeface="Arial" pitchFamily="34" charset="0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rgbClr val="000000"/>
          </a:solidFill>
          <a:latin typeface="Arial" pitchFamily="34" charset="0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rgbClr val="000000"/>
          </a:solidFill>
          <a:latin typeface="Arial" pitchFamily="34" charset="0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rgbClr val="000000"/>
          </a:solidFill>
          <a:latin typeface="Arial" pitchFamily="34" charset="0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rgbClr val="000000"/>
          </a:solidFill>
          <a:latin typeface="Arial" pitchFamily="34" charset="0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Облака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0"/>
            <a:ext cx="9144000" cy="903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547813" y="115888"/>
            <a:ext cx="6065837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07" tIns="45704" rIns="91407" bIns="4570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Образец заголовка</a:t>
            </a:r>
          </a:p>
        </p:txBody>
      </p:sp>
      <p:pic>
        <p:nvPicPr>
          <p:cNvPr id="22532" name="Picture 5" descr="Logo_1"/>
          <p:cNvPicPr>
            <a:picLocks noChangeAspect="1" noChangeArrowheads="1"/>
          </p:cNvPicPr>
          <p:nvPr/>
        </p:nvPicPr>
        <p:blipFill>
          <a:blip r:embed="rId14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966075" y="0"/>
            <a:ext cx="1047750" cy="693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3" name="Picture 5" descr="Облака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6453188"/>
            <a:ext cx="9144000" cy="404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94700" y="6483350"/>
            <a:ext cx="641350" cy="33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07" tIns="45704" rIns="91407" bIns="4570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CA0CC08F-918F-435F-8E52-31C3A9557F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93191" name="Text Box 7"/>
          <p:cNvSpPr txBox="1">
            <a:spLocks noChangeArrowheads="1"/>
          </p:cNvSpPr>
          <p:nvPr/>
        </p:nvSpPr>
        <p:spPr bwMode="auto">
          <a:xfrm>
            <a:off x="34925" y="6597650"/>
            <a:ext cx="5940425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82058" tIns="41029" rIns="82058" bIns="41029">
            <a:spAutoFit/>
          </a:bodyPr>
          <a:lstStyle/>
          <a:p>
            <a:pPr defTabSz="820738">
              <a:defRPr/>
            </a:pPr>
            <a:r>
              <a:rPr lang="ru-RU" sz="600" b="1" i="1">
                <a:solidFill>
                  <a:srgbClr val="000000"/>
                </a:solidFill>
              </a:rPr>
              <a:t>Все права защищены. Ни одна из частей настоящего документа не может быть скопирована и/или воспроизведена путем печати, фотопечати, микрофильма, электронными средствами или любыми другими способами без предварительного письменного согласия ООО НПП «АпАТэК»</a:t>
            </a:r>
            <a:endParaRPr lang="ru-RU" sz="600">
              <a:solidFill>
                <a:srgbClr val="000000"/>
              </a:solidFill>
            </a:endParaRPr>
          </a:p>
        </p:txBody>
      </p:sp>
      <p:sp>
        <p:nvSpPr>
          <p:cNvPr id="22536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15925" y="1411288"/>
            <a:ext cx="7481888" cy="399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2058" tIns="41029" rIns="82058" bIns="4102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</p:txBody>
      </p:sp>
      <p:sp>
        <p:nvSpPr>
          <p:cNvPr id="93193" name="Text Box 9"/>
          <p:cNvSpPr txBox="1">
            <a:spLocks noChangeArrowheads="1"/>
          </p:cNvSpPr>
          <p:nvPr/>
        </p:nvSpPr>
        <p:spPr bwMode="auto">
          <a:xfrm>
            <a:off x="7926388" y="687388"/>
            <a:ext cx="1131887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2058" tIns="41029" rIns="82058" bIns="41029">
            <a:spAutoFit/>
          </a:bodyPr>
          <a:lstStyle/>
          <a:p>
            <a:pPr defTabSz="820738">
              <a:defRPr/>
            </a:pPr>
            <a:r>
              <a:rPr lang="en-US" sz="900" b="1">
                <a:solidFill>
                  <a:srgbClr val="000099"/>
                </a:solidFill>
                <a:latin typeface="Tahoma" pitchFamily="34" charset="0"/>
              </a:rPr>
              <a:t>www.apatech.ru</a:t>
            </a:r>
            <a:endParaRPr lang="ru-RU" sz="900" b="1">
              <a:solidFill>
                <a:srgbClr val="000099"/>
              </a:solidFill>
              <a:latin typeface="Tahoma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  <p:sldLayoutId id="2147483811" r:id="rId2"/>
    <p:sldLayoutId id="2147483812" r:id="rId3"/>
    <p:sldLayoutId id="2147483813" r:id="rId4"/>
    <p:sldLayoutId id="2147483814" r:id="rId5"/>
    <p:sldLayoutId id="2147483815" r:id="rId6"/>
    <p:sldLayoutId id="2147483816" r:id="rId7"/>
    <p:sldLayoutId id="2147483817" r:id="rId8"/>
    <p:sldLayoutId id="2147483818" r:id="rId9"/>
    <p:sldLayoutId id="2147483819" r:id="rId10"/>
    <p:sldLayoutId id="2147483820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900" b="1">
          <a:solidFill>
            <a:srgbClr val="000099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900" b="1">
          <a:solidFill>
            <a:srgbClr val="000099"/>
          </a:solidFill>
          <a:latin typeface="Tahom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900" b="1">
          <a:solidFill>
            <a:srgbClr val="000099"/>
          </a:solidFill>
          <a:latin typeface="Tahom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900" b="1">
          <a:solidFill>
            <a:srgbClr val="000099"/>
          </a:solidFill>
          <a:latin typeface="Tahom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900" b="1">
          <a:solidFill>
            <a:srgbClr val="000099"/>
          </a:solidFill>
          <a:latin typeface="Tahoma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2900" b="1">
          <a:solidFill>
            <a:srgbClr val="000099"/>
          </a:solidFill>
          <a:latin typeface="Tahoma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2900" b="1">
          <a:solidFill>
            <a:srgbClr val="000099"/>
          </a:solidFill>
          <a:latin typeface="Tahoma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2900" b="1">
          <a:solidFill>
            <a:srgbClr val="000099"/>
          </a:solidFill>
          <a:latin typeface="Tahoma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2900" b="1">
          <a:solidFill>
            <a:srgbClr val="000099"/>
          </a:solidFill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200" b="1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200">
          <a:solidFill>
            <a:srgbClr val="000000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rgbClr val="000000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1600">
          <a:solidFill>
            <a:srgbClr val="000000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rgbClr val="000000"/>
          </a:solidFill>
          <a:latin typeface="Arial" pitchFamily="34" charset="0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rgbClr val="000000"/>
          </a:solidFill>
          <a:latin typeface="Arial" pitchFamily="34" charset="0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rgbClr val="000000"/>
          </a:solidFill>
          <a:latin typeface="Arial" pitchFamily="34" charset="0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rgbClr val="000000"/>
          </a:solidFill>
          <a:latin typeface="Arial" pitchFamily="34" charset="0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rgbClr val="000000"/>
          </a:solidFill>
          <a:latin typeface="Arial" pitchFamily="34" charset="0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Облака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0"/>
            <a:ext cx="9144000" cy="903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547813" y="115888"/>
            <a:ext cx="6065837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07" tIns="45704" rIns="91407" bIns="4570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Образец заголовка</a:t>
            </a:r>
          </a:p>
        </p:txBody>
      </p:sp>
      <p:pic>
        <p:nvPicPr>
          <p:cNvPr id="23556" name="Picture 5" descr="Logo_1"/>
          <p:cNvPicPr>
            <a:picLocks noChangeAspect="1" noChangeArrowheads="1"/>
          </p:cNvPicPr>
          <p:nvPr/>
        </p:nvPicPr>
        <p:blipFill>
          <a:blip r:embed="rId14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966075" y="0"/>
            <a:ext cx="1047750" cy="693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7" name="Picture 5" descr="Облака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6381750"/>
            <a:ext cx="91440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94700" y="6453188"/>
            <a:ext cx="641350" cy="33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07" tIns="45704" rIns="91407" bIns="4570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3648561C-F57E-42D2-B127-A1BA0FBFB1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94215" name="Text Box 7"/>
          <p:cNvSpPr txBox="1">
            <a:spLocks noChangeArrowheads="1"/>
          </p:cNvSpPr>
          <p:nvPr/>
        </p:nvSpPr>
        <p:spPr bwMode="auto">
          <a:xfrm>
            <a:off x="34925" y="6381750"/>
            <a:ext cx="3241675" cy="45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82058" tIns="41029" rIns="82058" bIns="41029">
            <a:spAutoFit/>
          </a:bodyPr>
          <a:lstStyle/>
          <a:p>
            <a:pPr defTabSz="820738">
              <a:defRPr/>
            </a:pPr>
            <a:r>
              <a:rPr lang="ru-RU" sz="600" b="1" i="1">
                <a:solidFill>
                  <a:srgbClr val="000000"/>
                </a:solidFill>
              </a:rPr>
              <a:t>Все права защищены. Ни одна из частей настоящего документа не может быть скопирована и/или воспроизведена путем печати, фотопечати, микрофильма, электронными средствами или любыми другими способами без предварительного письменного согласия ООО НПП «АпАТэК»</a:t>
            </a:r>
            <a:endParaRPr lang="ru-RU" sz="600">
              <a:solidFill>
                <a:srgbClr val="000000"/>
              </a:solidFill>
            </a:endParaRPr>
          </a:p>
        </p:txBody>
      </p:sp>
      <p:sp>
        <p:nvSpPr>
          <p:cNvPr id="23560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15925" y="1411288"/>
            <a:ext cx="7481888" cy="399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2058" tIns="41029" rIns="82058" bIns="4102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</p:txBody>
      </p:sp>
      <p:sp>
        <p:nvSpPr>
          <p:cNvPr id="94217" name="Text Box 9"/>
          <p:cNvSpPr txBox="1">
            <a:spLocks noChangeArrowheads="1"/>
          </p:cNvSpPr>
          <p:nvPr/>
        </p:nvSpPr>
        <p:spPr bwMode="auto">
          <a:xfrm>
            <a:off x="7926388" y="687388"/>
            <a:ext cx="1131887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2058" tIns="41029" rIns="82058" bIns="41029">
            <a:spAutoFit/>
          </a:bodyPr>
          <a:lstStyle/>
          <a:p>
            <a:pPr defTabSz="820738">
              <a:defRPr/>
            </a:pPr>
            <a:r>
              <a:rPr lang="en-US" sz="900" b="1">
                <a:solidFill>
                  <a:srgbClr val="000099"/>
                </a:solidFill>
                <a:latin typeface="Tahoma" pitchFamily="34" charset="0"/>
              </a:rPr>
              <a:t>www.apatech.ru</a:t>
            </a:r>
            <a:endParaRPr lang="ru-RU" sz="900" b="1">
              <a:solidFill>
                <a:srgbClr val="000099"/>
              </a:solidFill>
              <a:latin typeface="Tahoma" pitchFamily="34" charset="0"/>
            </a:endParaRPr>
          </a:p>
        </p:txBody>
      </p:sp>
      <p:sp>
        <p:nvSpPr>
          <p:cNvPr id="94218" name="Rectangle 6"/>
          <p:cNvSpPr>
            <a:spLocks noChangeArrowheads="1"/>
          </p:cNvSpPr>
          <p:nvPr/>
        </p:nvSpPr>
        <p:spPr bwMode="auto">
          <a:xfrm>
            <a:off x="3348038" y="6416675"/>
            <a:ext cx="496728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2813" eaLnBrk="1" hangingPunct="1">
              <a:defRPr/>
            </a:pPr>
            <a:r>
              <a:rPr lang="ru-RU" sz="1000" b="1">
                <a:latin typeface="Tahoma" pitchFamily="34" charset="0"/>
              </a:rPr>
              <a:t>НПП «»АпАТэК», 105005, Россия, Москва, ул. Бауманская, д.33</a:t>
            </a:r>
            <a:r>
              <a:rPr lang="en-US" sz="1000" b="1">
                <a:latin typeface="Tahoma" pitchFamily="34" charset="0"/>
              </a:rPr>
              <a:t>/2, </a:t>
            </a:r>
            <a:r>
              <a:rPr lang="ru-RU" sz="1000" b="1">
                <a:latin typeface="Tahoma" pitchFamily="34" charset="0"/>
              </a:rPr>
              <a:t>стр.1</a:t>
            </a:r>
          </a:p>
          <a:p>
            <a:pPr defTabSz="912813" eaLnBrk="1" hangingPunct="1">
              <a:defRPr/>
            </a:pPr>
            <a:r>
              <a:rPr lang="ru-RU" sz="1000" b="1">
                <a:latin typeface="Tahoma" pitchFamily="34" charset="0"/>
              </a:rPr>
              <a:t>Тел</a:t>
            </a:r>
            <a:r>
              <a:rPr lang="en-US" sz="1000" b="1">
                <a:latin typeface="Tahoma" pitchFamily="34" charset="0"/>
              </a:rPr>
              <a:t>./</a:t>
            </a:r>
            <a:r>
              <a:rPr lang="ru-RU" sz="1000" b="1">
                <a:latin typeface="Tahoma" pitchFamily="34" charset="0"/>
              </a:rPr>
              <a:t>факс +7 (</a:t>
            </a:r>
            <a:r>
              <a:rPr lang="en-US" sz="1000" b="1">
                <a:latin typeface="Tahoma" pitchFamily="34" charset="0"/>
              </a:rPr>
              <a:t>495</a:t>
            </a:r>
            <a:r>
              <a:rPr lang="ru-RU" sz="1000" b="1">
                <a:latin typeface="Tahoma" pitchFamily="34" charset="0"/>
              </a:rPr>
              <a:t>)</a:t>
            </a:r>
            <a:r>
              <a:rPr lang="en-US" sz="1000" b="1">
                <a:latin typeface="Tahoma" pitchFamily="34" charset="0"/>
              </a:rPr>
              <a:t> 287-1292</a:t>
            </a:r>
            <a:r>
              <a:rPr lang="ru-RU" sz="1000" b="1">
                <a:latin typeface="Tahoma" pitchFamily="34" charset="0"/>
              </a:rPr>
              <a:t>, </a:t>
            </a:r>
            <a:r>
              <a:rPr lang="en-US" sz="1000" b="1">
                <a:latin typeface="Tahoma" pitchFamily="34" charset="0"/>
              </a:rPr>
              <a:t>mail@apatech.ru</a:t>
            </a:r>
            <a:endParaRPr lang="ru-RU" sz="1000" b="1">
              <a:latin typeface="Tahoma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1" r:id="rId1"/>
    <p:sldLayoutId id="2147483822" r:id="rId2"/>
    <p:sldLayoutId id="2147483823" r:id="rId3"/>
    <p:sldLayoutId id="2147483824" r:id="rId4"/>
    <p:sldLayoutId id="2147483825" r:id="rId5"/>
    <p:sldLayoutId id="2147483826" r:id="rId6"/>
    <p:sldLayoutId id="2147483827" r:id="rId7"/>
    <p:sldLayoutId id="2147483828" r:id="rId8"/>
    <p:sldLayoutId id="2147483829" r:id="rId9"/>
    <p:sldLayoutId id="2147483830" r:id="rId10"/>
    <p:sldLayoutId id="2147483831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99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99"/>
          </a:solidFill>
          <a:latin typeface="Tahom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99"/>
          </a:solidFill>
          <a:latin typeface="Tahom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99"/>
          </a:solidFill>
          <a:latin typeface="Tahom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99"/>
          </a:solidFill>
          <a:latin typeface="Tahoma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99"/>
          </a:solidFill>
          <a:latin typeface="Tahoma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99"/>
          </a:solidFill>
          <a:latin typeface="Tahoma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99"/>
          </a:solidFill>
          <a:latin typeface="Tahoma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99"/>
          </a:solidFill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200" b="1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200">
          <a:solidFill>
            <a:srgbClr val="000000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rgbClr val="000000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1600">
          <a:solidFill>
            <a:srgbClr val="000000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rgbClr val="000000"/>
          </a:solidFill>
          <a:latin typeface="Arial" pitchFamily="34" charset="0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rgbClr val="000000"/>
          </a:solidFill>
          <a:latin typeface="Arial" pitchFamily="34" charset="0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rgbClr val="000000"/>
          </a:solidFill>
          <a:latin typeface="Arial" pitchFamily="34" charset="0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rgbClr val="000000"/>
          </a:solidFill>
          <a:latin typeface="Arial" pitchFamily="34" charset="0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rgbClr val="000000"/>
          </a:solidFill>
          <a:latin typeface="Arial" pitchFamily="34" charset="0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827088" y="1700213"/>
            <a:ext cx="7481887" cy="399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2058" tIns="41029" rIns="82058" bIns="4102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</p:txBody>
      </p:sp>
      <p:sp>
        <p:nvSpPr>
          <p:cNvPr id="95235" name="Rectangle 3"/>
          <p:cNvSpPr>
            <a:spLocks noChangeArrowheads="1"/>
          </p:cNvSpPr>
          <p:nvPr/>
        </p:nvSpPr>
        <p:spPr bwMode="auto">
          <a:xfrm>
            <a:off x="0" y="0"/>
            <a:ext cx="9144000" cy="908050"/>
          </a:xfrm>
          <a:prstGeom prst="rect">
            <a:avLst/>
          </a:prstGeom>
          <a:gradFill rotWithShape="1">
            <a:gsLst>
              <a:gs pos="0">
                <a:srgbClr val="44C6E4">
                  <a:gamma/>
                  <a:shade val="46275"/>
                  <a:invGamma/>
                </a:srgbClr>
              </a:gs>
              <a:gs pos="100000">
                <a:srgbClr val="44C6E4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2458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547813" y="115888"/>
            <a:ext cx="6065837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07" tIns="45704" rIns="91407" bIns="4570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Образец заголовка</a:t>
            </a:r>
          </a:p>
        </p:txBody>
      </p:sp>
      <p:pic>
        <p:nvPicPr>
          <p:cNvPr id="24581" name="Picture 5" descr="Logo_1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966075" y="0"/>
            <a:ext cx="1047750" cy="693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5238" name="Text Box 6"/>
          <p:cNvSpPr txBox="1">
            <a:spLocks noChangeArrowheads="1"/>
          </p:cNvSpPr>
          <p:nvPr/>
        </p:nvSpPr>
        <p:spPr bwMode="auto">
          <a:xfrm>
            <a:off x="7926388" y="687388"/>
            <a:ext cx="1122362" cy="21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2058" tIns="41029" rIns="82058" bIns="41029">
            <a:spAutoFit/>
          </a:bodyPr>
          <a:lstStyle/>
          <a:p>
            <a:pPr defTabSz="820738">
              <a:defRPr/>
            </a:pPr>
            <a:r>
              <a:rPr lang="en-US" sz="900" b="1">
                <a:solidFill>
                  <a:schemeClr val="bg1"/>
                </a:solidFill>
                <a:latin typeface="Tahoma" pitchFamily="34" charset="0"/>
              </a:rPr>
              <a:t>www.apatech.ru</a:t>
            </a:r>
            <a:endParaRPr lang="ru-RU" sz="900" b="1">
              <a:solidFill>
                <a:schemeClr val="bg1"/>
              </a:solidFill>
              <a:latin typeface="Tahoma" pitchFamily="34" charset="0"/>
            </a:endParaRPr>
          </a:p>
        </p:txBody>
      </p:sp>
      <p:sp>
        <p:nvSpPr>
          <p:cNvPr id="95239" name="Rectangle 7"/>
          <p:cNvSpPr>
            <a:spLocks noChangeArrowheads="1"/>
          </p:cNvSpPr>
          <p:nvPr/>
        </p:nvSpPr>
        <p:spPr bwMode="auto">
          <a:xfrm rot="5400000">
            <a:off x="-2813050" y="3649663"/>
            <a:ext cx="6021387" cy="395288"/>
          </a:xfrm>
          <a:prstGeom prst="rect">
            <a:avLst/>
          </a:prstGeom>
          <a:gradFill rotWithShape="1">
            <a:gsLst>
              <a:gs pos="0">
                <a:srgbClr val="44C6E4">
                  <a:gamma/>
                  <a:shade val="46275"/>
                  <a:invGamma/>
                </a:srgbClr>
              </a:gs>
              <a:gs pos="100000">
                <a:srgbClr val="44C6E4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95240" name="Rectangle 8"/>
          <p:cNvSpPr>
            <a:spLocks noChangeArrowheads="1"/>
          </p:cNvSpPr>
          <p:nvPr/>
        </p:nvSpPr>
        <p:spPr bwMode="auto">
          <a:xfrm rot="10800000">
            <a:off x="250825" y="6453188"/>
            <a:ext cx="8893175" cy="404812"/>
          </a:xfrm>
          <a:prstGeom prst="rect">
            <a:avLst/>
          </a:prstGeom>
          <a:gradFill rotWithShape="1">
            <a:gsLst>
              <a:gs pos="0">
                <a:srgbClr val="44C6E4">
                  <a:gamma/>
                  <a:shade val="46275"/>
                  <a:invGamma/>
                </a:srgbClr>
              </a:gs>
              <a:gs pos="100000">
                <a:srgbClr val="44C6E4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459788" y="6483350"/>
            <a:ext cx="641350" cy="33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07" tIns="45704" rIns="91407" bIns="4570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59D7D140-E865-4EAB-8292-6793EA3AA4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95242" name="Rectangle 6"/>
          <p:cNvSpPr>
            <a:spLocks noChangeArrowheads="1"/>
          </p:cNvSpPr>
          <p:nvPr/>
        </p:nvSpPr>
        <p:spPr bwMode="auto">
          <a:xfrm>
            <a:off x="323850" y="6524625"/>
            <a:ext cx="8208963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2813" eaLnBrk="1" hangingPunct="1">
              <a:defRPr/>
            </a:pPr>
            <a:r>
              <a:rPr lang="ru-RU" sz="1000" b="1">
                <a:solidFill>
                  <a:schemeClr val="bg1"/>
                </a:solidFill>
                <a:latin typeface="Tahoma" pitchFamily="34" charset="0"/>
              </a:rPr>
              <a:t>НПП «»АпАТэК», 105005, Россия, Москва, ул. Бауманская, д.33</a:t>
            </a:r>
            <a:r>
              <a:rPr lang="en-US" sz="1000" b="1">
                <a:solidFill>
                  <a:schemeClr val="bg1"/>
                </a:solidFill>
                <a:latin typeface="Tahoma" pitchFamily="34" charset="0"/>
              </a:rPr>
              <a:t>/2, </a:t>
            </a:r>
            <a:r>
              <a:rPr lang="ru-RU" sz="1000" b="1">
                <a:solidFill>
                  <a:schemeClr val="bg1"/>
                </a:solidFill>
                <a:latin typeface="Tahoma" pitchFamily="34" charset="0"/>
              </a:rPr>
              <a:t>стр.1, тел</a:t>
            </a:r>
            <a:r>
              <a:rPr lang="en-US" sz="1000" b="1">
                <a:solidFill>
                  <a:schemeClr val="bg1"/>
                </a:solidFill>
                <a:latin typeface="Tahoma" pitchFamily="34" charset="0"/>
              </a:rPr>
              <a:t>./</a:t>
            </a:r>
            <a:r>
              <a:rPr lang="ru-RU" sz="1000" b="1">
                <a:solidFill>
                  <a:schemeClr val="bg1"/>
                </a:solidFill>
                <a:latin typeface="Tahoma" pitchFamily="34" charset="0"/>
              </a:rPr>
              <a:t>факс +7 (</a:t>
            </a:r>
            <a:r>
              <a:rPr lang="en-US" sz="1000" b="1">
                <a:solidFill>
                  <a:schemeClr val="bg1"/>
                </a:solidFill>
                <a:latin typeface="Tahoma" pitchFamily="34" charset="0"/>
              </a:rPr>
              <a:t>495</a:t>
            </a:r>
            <a:r>
              <a:rPr lang="ru-RU" sz="1000" b="1">
                <a:solidFill>
                  <a:schemeClr val="bg1"/>
                </a:solidFill>
                <a:latin typeface="Tahoma" pitchFamily="34" charset="0"/>
              </a:rPr>
              <a:t>)</a:t>
            </a:r>
            <a:r>
              <a:rPr lang="en-US" sz="1000" b="1">
                <a:solidFill>
                  <a:schemeClr val="bg1"/>
                </a:solidFill>
                <a:latin typeface="Tahoma" pitchFamily="34" charset="0"/>
              </a:rPr>
              <a:t> 287-1292</a:t>
            </a:r>
            <a:r>
              <a:rPr lang="ru-RU" sz="1000" b="1">
                <a:solidFill>
                  <a:schemeClr val="bg1"/>
                </a:solidFill>
                <a:latin typeface="Tahoma" pitchFamily="34" charset="0"/>
              </a:rPr>
              <a:t>, </a:t>
            </a:r>
            <a:r>
              <a:rPr lang="en-US" sz="1000" b="1">
                <a:solidFill>
                  <a:schemeClr val="bg1"/>
                </a:solidFill>
                <a:latin typeface="Tahoma" pitchFamily="34" charset="0"/>
              </a:rPr>
              <a:t>mail@apatech.ru</a:t>
            </a:r>
            <a:endParaRPr lang="ru-RU" sz="1000" b="1">
              <a:solidFill>
                <a:schemeClr val="bg1"/>
              </a:solidFill>
              <a:latin typeface="Tahoma" pitchFamily="34" charset="0"/>
            </a:endParaRPr>
          </a:p>
        </p:txBody>
      </p:sp>
      <p:sp>
        <p:nvSpPr>
          <p:cNvPr id="95243" name="Rectangle 11"/>
          <p:cNvSpPr>
            <a:spLocks noChangeArrowheads="1"/>
          </p:cNvSpPr>
          <p:nvPr/>
        </p:nvSpPr>
        <p:spPr bwMode="auto">
          <a:xfrm rot="16200000">
            <a:off x="6173788" y="3482975"/>
            <a:ext cx="5545138" cy="395287"/>
          </a:xfrm>
          <a:prstGeom prst="rect">
            <a:avLst/>
          </a:prstGeom>
          <a:gradFill rotWithShape="1">
            <a:gsLst>
              <a:gs pos="0">
                <a:srgbClr val="44C6E4">
                  <a:gamma/>
                  <a:shade val="46275"/>
                  <a:invGamma/>
                </a:srgbClr>
              </a:gs>
              <a:gs pos="100000">
                <a:srgbClr val="44C6E4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32" r:id="rId1"/>
    <p:sldLayoutId id="2147483833" r:id="rId2"/>
    <p:sldLayoutId id="2147483834" r:id="rId3"/>
    <p:sldLayoutId id="2147483835" r:id="rId4"/>
    <p:sldLayoutId id="2147483836" r:id="rId5"/>
    <p:sldLayoutId id="2147483837" r:id="rId6"/>
    <p:sldLayoutId id="2147483838" r:id="rId7"/>
    <p:sldLayoutId id="2147483839" r:id="rId8"/>
    <p:sldLayoutId id="2147483840" r:id="rId9"/>
    <p:sldLayoutId id="2147483841" r:id="rId10"/>
    <p:sldLayoutId id="2147483842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Tahom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Tahom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Tahom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Tahoma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Tahoma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Tahoma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Tahoma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200" b="1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200">
          <a:solidFill>
            <a:srgbClr val="000000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rgbClr val="000000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1600">
          <a:solidFill>
            <a:srgbClr val="000000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rgbClr val="000000"/>
          </a:solidFill>
          <a:latin typeface="Arial" pitchFamily="34" charset="0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rgbClr val="000000"/>
          </a:solidFill>
          <a:latin typeface="Arial" pitchFamily="34" charset="0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rgbClr val="000000"/>
          </a:solidFill>
          <a:latin typeface="Arial" pitchFamily="34" charset="0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rgbClr val="000000"/>
          </a:solidFill>
          <a:latin typeface="Arial" pitchFamily="34" charset="0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rgbClr val="000000"/>
          </a:solidFill>
          <a:latin typeface="Arial" pitchFamily="34" charset="0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harpenSoften amount="-36000"/>
                    </a14:imgEffect>
                    <a14:imgEffect>
                      <a14:brightnessContrast bright="-5000" contras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3999" cy="903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051720" y="155575"/>
            <a:ext cx="5400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07" tIns="45704" rIns="91407" bIns="4570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dirty="0" smtClean="0"/>
              <a:t>Заголовок слайда</a:t>
            </a:r>
            <a:endParaRPr lang="en-US" dirty="0" smtClean="0"/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bright="-10000" contras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6505575"/>
            <a:ext cx="9144000" cy="35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94700" y="6551613"/>
            <a:ext cx="592138" cy="23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07" tIns="45704" rIns="91407" bIns="4570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D7F2A647-A98B-442B-B368-396F014125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8854" name="Text Box 6"/>
          <p:cNvSpPr txBox="1">
            <a:spLocks noChangeArrowheads="1"/>
          </p:cNvSpPr>
          <p:nvPr/>
        </p:nvSpPr>
        <p:spPr bwMode="auto">
          <a:xfrm>
            <a:off x="1296987" y="6548438"/>
            <a:ext cx="6550025" cy="265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82058" tIns="41029" rIns="82058" bIns="41029">
            <a:spAutoFit/>
          </a:bodyPr>
          <a:lstStyle/>
          <a:p>
            <a:pPr algn="ctr" defTabSz="820738">
              <a:defRPr/>
            </a:pPr>
            <a:r>
              <a:rPr lang="en-US" sz="1200" dirty="0">
                <a:solidFill>
                  <a:schemeClr val="bg1"/>
                </a:solidFill>
              </a:rPr>
              <a:t>140181</a:t>
            </a:r>
            <a:r>
              <a:rPr lang="ru-RU" sz="1200" dirty="0">
                <a:solidFill>
                  <a:schemeClr val="bg1"/>
                </a:solidFill>
              </a:rPr>
              <a:t> г</a:t>
            </a:r>
            <a:r>
              <a:rPr lang="ru-RU" sz="1200" dirty="0" smtClean="0">
                <a:solidFill>
                  <a:schemeClr val="bg1"/>
                </a:solidFill>
              </a:rPr>
              <a:t>. Жуковский</a:t>
            </a:r>
            <a:r>
              <a:rPr lang="en-US" sz="1200" dirty="0" smtClean="0">
                <a:solidFill>
                  <a:schemeClr val="bg1"/>
                </a:solidFill>
              </a:rPr>
              <a:t> </a:t>
            </a:r>
            <a:r>
              <a:rPr lang="en-US" sz="1200" dirty="0">
                <a:solidFill>
                  <a:schemeClr val="bg1"/>
                </a:solidFill>
              </a:rPr>
              <a:t>(</a:t>
            </a:r>
            <a:r>
              <a:rPr lang="ru-RU" sz="1200" dirty="0">
                <a:solidFill>
                  <a:schemeClr val="bg1"/>
                </a:solidFill>
              </a:rPr>
              <a:t>Московской области</a:t>
            </a:r>
            <a:r>
              <a:rPr lang="en-US" sz="1200" dirty="0">
                <a:solidFill>
                  <a:schemeClr val="bg1"/>
                </a:solidFill>
              </a:rPr>
              <a:t>)</a:t>
            </a:r>
            <a:r>
              <a:rPr lang="ru-RU" sz="1200" dirty="0">
                <a:solidFill>
                  <a:schemeClr val="bg1"/>
                </a:solidFill>
              </a:rPr>
              <a:t>, ул</a:t>
            </a:r>
            <a:r>
              <a:rPr lang="ru-RU" sz="1200" dirty="0" smtClean="0">
                <a:solidFill>
                  <a:schemeClr val="bg1"/>
                </a:solidFill>
              </a:rPr>
              <a:t>. Жуковского </a:t>
            </a:r>
            <a:r>
              <a:rPr lang="ru-RU" sz="1200" dirty="0">
                <a:solidFill>
                  <a:schemeClr val="bg1"/>
                </a:solidFill>
              </a:rPr>
              <a:t>д.1</a:t>
            </a:r>
          </a:p>
        </p:txBody>
      </p:sp>
      <p:sp>
        <p:nvSpPr>
          <p:cNvPr id="78857" name="Text Box 14"/>
          <p:cNvSpPr txBox="1">
            <a:spLocks noChangeArrowheads="1"/>
          </p:cNvSpPr>
          <p:nvPr/>
        </p:nvSpPr>
        <p:spPr bwMode="auto">
          <a:xfrm>
            <a:off x="90481" y="410919"/>
            <a:ext cx="187166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sz="900" b="1" dirty="0">
                <a:solidFill>
                  <a:schemeClr val="bg1"/>
                </a:solidFill>
                <a:latin typeface="Tahoma" pitchFamily="34" charset="0"/>
              </a:rPr>
              <a:t>ЦАГИ им. Н</a:t>
            </a:r>
            <a:r>
              <a:rPr lang="ru-RU" sz="900" b="1" dirty="0" smtClean="0">
                <a:solidFill>
                  <a:schemeClr val="bg1"/>
                </a:solidFill>
                <a:latin typeface="Tahoma" pitchFamily="34" charset="0"/>
              </a:rPr>
              <a:t>.</a:t>
            </a:r>
            <a:r>
              <a:rPr lang="ru-RU" sz="100" b="1" dirty="0" smtClean="0">
                <a:solidFill>
                  <a:schemeClr val="bg1"/>
                </a:solidFill>
                <a:latin typeface="Tahoma" pitchFamily="34" charset="0"/>
              </a:rPr>
              <a:t> </a:t>
            </a:r>
            <a:r>
              <a:rPr lang="ru-RU" sz="900" b="1" dirty="0" smtClean="0">
                <a:solidFill>
                  <a:schemeClr val="bg1"/>
                </a:solidFill>
                <a:latin typeface="Tahoma" pitchFamily="34" charset="0"/>
              </a:rPr>
              <a:t>Е.</a:t>
            </a:r>
            <a:r>
              <a:rPr lang="ru-RU" sz="100" b="1" dirty="0" smtClean="0">
                <a:solidFill>
                  <a:schemeClr val="bg1"/>
                </a:solidFill>
                <a:latin typeface="Tahoma" pitchFamily="34" charset="0"/>
              </a:rPr>
              <a:t> </a:t>
            </a:r>
            <a:r>
              <a:rPr lang="ru-RU" sz="900" b="1" dirty="0" smtClean="0">
                <a:solidFill>
                  <a:schemeClr val="bg1"/>
                </a:solidFill>
                <a:latin typeface="Tahoma" pitchFamily="34" charset="0"/>
              </a:rPr>
              <a:t>Жуковского</a:t>
            </a:r>
            <a:endParaRPr lang="ru-RU" sz="900" b="1" dirty="0">
              <a:solidFill>
                <a:schemeClr val="bg1"/>
              </a:solidFill>
              <a:latin typeface="Tahoma" pitchFamily="34" charset="0"/>
            </a:endParaRPr>
          </a:p>
          <a:p>
            <a:pPr algn="ctr" eaLnBrk="1" hangingPunct="1">
              <a:defRPr/>
            </a:pPr>
            <a:r>
              <a:rPr lang="ru-RU" sz="700" b="1" dirty="0">
                <a:solidFill>
                  <a:schemeClr val="bg1"/>
                </a:solidFill>
                <a:latin typeface="Tahoma" pitchFamily="34" charset="0"/>
              </a:rPr>
              <a:t>Национальный композитный центр</a:t>
            </a:r>
          </a:p>
        </p:txBody>
      </p:sp>
      <p:sp>
        <p:nvSpPr>
          <p:cNvPr id="11" name="Freeform 9"/>
          <p:cNvSpPr>
            <a:spLocks noChangeAspect="1" noEditPoints="1"/>
          </p:cNvSpPr>
          <p:nvPr userDrawn="1"/>
        </p:nvSpPr>
        <p:spPr bwMode="auto">
          <a:xfrm>
            <a:off x="201607" y="194993"/>
            <a:ext cx="1760537" cy="205698"/>
          </a:xfrm>
          <a:custGeom>
            <a:avLst/>
            <a:gdLst>
              <a:gd name="T0" fmla="*/ 1034065 w 1036"/>
              <a:gd name="T1" fmla="*/ 46838 h 121"/>
              <a:gd name="T2" fmla="*/ 783910 w 1036"/>
              <a:gd name="T3" fmla="*/ 16059 h 121"/>
              <a:gd name="T4" fmla="*/ 782572 w 1036"/>
              <a:gd name="T5" fmla="*/ 17397 h 121"/>
              <a:gd name="T6" fmla="*/ 729063 w 1036"/>
              <a:gd name="T7" fmla="*/ 34794 h 121"/>
              <a:gd name="T8" fmla="*/ 739765 w 1036"/>
              <a:gd name="T9" fmla="*/ 34794 h 121"/>
              <a:gd name="T10" fmla="*/ 706321 w 1036"/>
              <a:gd name="T11" fmla="*/ 10706 h 121"/>
              <a:gd name="T12" fmla="*/ 687593 w 1036"/>
              <a:gd name="T13" fmla="*/ 30779 h 121"/>
              <a:gd name="T14" fmla="*/ 698295 w 1036"/>
              <a:gd name="T15" fmla="*/ 32117 h 121"/>
              <a:gd name="T16" fmla="*/ 660838 w 1036"/>
              <a:gd name="T17" fmla="*/ 132484 h 121"/>
              <a:gd name="T18" fmla="*/ 600641 w 1036"/>
              <a:gd name="T19" fmla="*/ 25426 h 121"/>
              <a:gd name="T20" fmla="*/ 628733 w 1036"/>
              <a:gd name="T21" fmla="*/ 26764 h 121"/>
              <a:gd name="T22" fmla="*/ 640773 w 1036"/>
              <a:gd name="T23" fmla="*/ 38808 h 121"/>
              <a:gd name="T24" fmla="*/ 640773 w 1036"/>
              <a:gd name="T25" fmla="*/ 38808 h 121"/>
              <a:gd name="T26" fmla="*/ 655488 w 1036"/>
              <a:gd name="T27" fmla="*/ 38808 h 121"/>
              <a:gd name="T28" fmla="*/ 647461 w 1036"/>
              <a:gd name="T29" fmla="*/ 6691 h 121"/>
              <a:gd name="T30" fmla="*/ 577899 w 1036"/>
              <a:gd name="T31" fmla="*/ 2676 h 121"/>
              <a:gd name="T32" fmla="*/ 568535 w 1036"/>
              <a:gd name="T33" fmla="*/ 24088 h 121"/>
              <a:gd name="T34" fmla="*/ 577899 w 1036"/>
              <a:gd name="T35" fmla="*/ 136499 h 121"/>
              <a:gd name="T36" fmla="*/ 572548 w 1036"/>
              <a:gd name="T37" fmla="*/ 136499 h 121"/>
              <a:gd name="T38" fmla="*/ 516364 w 1036"/>
              <a:gd name="T39" fmla="*/ 22750 h 121"/>
              <a:gd name="T40" fmla="*/ 527066 w 1036"/>
              <a:gd name="T41" fmla="*/ 22750 h 121"/>
              <a:gd name="T42" fmla="*/ 486934 w 1036"/>
              <a:gd name="T43" fmla="*/ 1338 h 121"/>
              <a:gd name="T44" fmla="*/ 462854 w 1036"/>
              <a:gd name="T45" fmla="*/ 21412 h 121"/>
              <a:gd name="T46" fmla="*/ 410683 w 1036"/>
              <a:gd name="T47" fmla="*/ 140513 h 121"/>
              <a:gd name="T48" fmla="*/ 401319 w 1036"/>
              <a:gd name="T49" fmla="*/ 103043 h 121"/>
              <a:gd name="T50" fmla="*/ 385266 w 1036"/>
              <a:gd name="T51" fmla="*/ 104381 h 121"/>
              <a:gd name="T52" fmla="*/ 387942 w 1036"/>
              <a:gd name="T53" fmla="*/ 24088 h 121"/>
              <a:gd name="T54" fmla="*/ 397306 w 1036"/>
              <a:gd name="T55" fmla="*/ 1338 h 121"/>
              <a:gd name="T56" fmla="*/ 361187 w 1036"/>
              <a:gd name="T57" fmla="*/ 2676 h 121"/>
              <a:gd name="T58" fmla="*/ 346472 w 1036"/>
              <a:gd name="T59" fmla="*/ 24088 h 121"/>
              <a:gd name="T60" fmla="*/ 357174 w 1036"/>
              <a:gd name="T61" fmla="*/ 24088 h 121"/>
              <a:gd name="T62" fmla="*/ 155177 w 1036"/>
              <a:gd name="T63" fmla="*/ 20073 h 121"/>
              <a:gd name="T64" fmla="*/ 0 w 1036"/>
              <a:gd name="T65" fmla="*/ 93676 h 121"/>
              <a:gd name="T66" fmla="*/ 207348 w 1036"/>
              <a:gd name="T67" fmla="*/ 156572 h 121"/>
              <a:gd name="T68" fmla="*/ 353161 w 1036"/>
              <a:gd name="T69" fmla="*/ 139175 h 121"/>
              <a:gd name="T70" fmla="*/ 337108 w 1036"/>
              <a:gd name="T71" fmla="*/ 139175 h 121"/>
              <a:gd name="T72" fmla="*/ 195309 w 1036"/>
              <a:gd name="T73" fmla="*/ 133822 h 121"/>
              <a:gd name="T74" fmla="*/ 81602 w 1036"/>
              <a:gd name="T75" fmla="*/ 119102 h 121"/>
              <a:gd name="T76" fmla="*/ 29430 w 1036"/>
              <a:gd name="T77" fmla="*/ 96352 h 121"/>
              <a:gd name="T78" fmla="*/ 68224 w 1036"/>
              <a:gd name="T79" fmla="*/ 62896 h 121"/>
              <a:gd name="T80" fmla="*/ 144475 w 1036"/>
              <a:gd name="T81" fmla="*/ 44161 h 121"/>
              <a:gd name="T82" fmla="*/ 252831 w 1036"/>
              <a:gd name="T83" fmla="*/ 30779 h 121"/>
              <a:gd name="T84" fmla="*/ 437438 w 1036"/>
              <a:gd name="T85" fmla="*/ 161925 h 121"/>
              <a:gd name="T86" fmla="*/ 663514 w 1036"/>
              <a:gd name="T87" fmla="*/ 153896 h 121"/>
              <a:gd name="T88" fmla="*/ 733076 w 1036"/>
              <a:gd name="T89" fmla="*/ 128469 h 121"/>
              <a:gd name="T90" fmla="*/ 738427 w 1036"/>
              <a:gd name="T91" fmla="*/ 121778 h 121"/>
              <a:gd name="T92" fmla="*/ 781234 w 1036"/>
              <a:gd name="T93" fmla="*/ 61558 h 121"/>
              <a:gd name="T94" fmla="*/ 790598 w 1036"/>
              <a:gd name="T95" fmla="*/ 124455 h 121"/>
              <a:gd name="T96" fmla="*/ 781234 w 1036"/>
              <a:gd name="T97" fmla="*/ 124455 h 121"/>
              <a:gd name="T98" fmla="*/ 1134395 w 1036"/>
              <a:gd name="T99" fmla="*/ 120440 h 121"/>
              <a:gd name="T100" fmla="*/ 850796 w 1036"/>
              <a:gd name="T101" fmla="*/ 45500 h 121"/>
              <a:gd name="T102" fmla="*/ 1102289 w 1036"/>
              <a:gd name="T103" fmla="*/ 78955 h 121"/>
              <a:gd name="T104" fmla="*/ 1039416 w 1036"/>
              <a:gd name="T105" fmla="*/ 105720 h 121"/>
              <a:gd name="T106" fmla="*/ 818691 w 1036"/>
              <a:gd name="T107" fmla="*/ 41485 h 121"/>
              <a:gd name="T108" fmla="*/ 488271 w 1036"/>
              <a:gd name="T109" fmla="*/ 21412 h 121"/>
              <a:gd name="T110" fmla="*/ 488271 w 1036"/>
              <a:gd name="T111" fmla="*/ 21412 h 121"/>
              <a:gd name="T112" fmla="*/ 527066 w 1036"/>
              <a:gd name="T113" fmla="*/ 137837 h 121"/>
              <a:gd name="T114" fmla="*/ 457504 w 1036"/>
              <a:gd name="T115" fmla="*/ 139175 h 121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1036" h="121">
                <a:moveTo>
                  <a:pt x="1036" y="74"/>
                </a:moveTo>
                <a:lnTo>
                  <a:pt x="998" y="69"/>
                </a:lnTo>
                <a:lnTo>
                  <a:pt x="960" y="63"/>
                </a:lnTo>
                <a:lnTo>
                  <a:pt x="923" y="57"/>
                </a:lnTo>
                <a:lnTo>
                  <a:pt x="885" y="51"/>
                </a:lnTo>
                <a:lnTo>
                  <a:pt x="848" y="46"/>
                </a:lnTo>
                <a:lnTo>
                  <a:pt x="810" y="40"/>
                </a:lnTo>
                <a:lnTo>
                  <a:pt x="773" y="35"/>
                </a:lnTo>
                <a:lnTo>
                  <a:pt x="735" y="30"/>
                </a:lnTo>
                <a:lnTo>
                  <a:pt x="698" y="25"/>
                </a:lnTo>
                <a:lnTo>
                  <a:pt x="660" y="20"/>
                </a:lnTo>
                <a:lnTo>
                  <a:pt x="623" y="16"/>
                </a:lnTo>
                <a:lnTo>
                  <a:pt x="586" y="12"/>
                </a:lnTo>
                <a:lnTo>
                  <a:pt x="585" y="13"/>
                </a:lnTo>
                <a:lnTo>
                  <a:pt x="586" y="12"/>
                </a:lnTo>
                <a:lnTo>
                  <a:pt x="585" y="13"/>
                </a:lnTo>
                <a:lnTo>
                  <a:pt x="586" y="12"/>
                </a:lnTo>
                <a:lnTo>
                  <a:pt x="585" y="13"/>
                </a:lnTo>
                <a:lnTo>
                  <a:pt x="586" y="12"/>
                </a:lnTo>
                <a:lnTo>
                  <a:pt x="585" y="13"/>
                </a:lnTo>
                <a:lnTo>
                  <a:pt x="586" y="12"/>
                </a:lnTo>
                <a:lnTo>
                  <a:pt x="541" y="78"/>
                </a:lnTo>
                <a:lnTo>
                  <a:pt x="541" y="25"/>
                </a:lnTo>
                <a:lnTo>
                  <a:pt x="542" y="26"/>
                </a:lnTo>
                <a:lnTo>
                  <a:pt x="543" y="26"/>
                </a:lnTo>
                <a:lnTo>
                  <a:pt x="544" y="26"/>
                </a:lnTo>
                <a:lnTo>
                  <a:pt x="545" y="26"/>
                </a:lnTo>
                <a:lnTo>
                  <a:pt x="546" y="26"/>
                </a:lnTo>
                <a:lnTo>
                  <a:pt x="547" y="26"/>
                </a:lnTo>
                <a:lnTo>
                  <a:pt x="548" y="26"/>
                </a:lnTo>
                <a:lnTo>
                  <a:pt x="549" y="26"/>
                </a:lnTo>
                <a:lnTo>
                  <a:pt x="550" y="26"/>
                </a:lnTo>
                <a:lnTo>
                  <a:pt x="551" y="26"/>
                </a:lnTo>
                <a:lnTo>
                  <a:pt x="552" y="26"/>
                </a:lnTo>
                <a:lnTo>
                  <a:pt x="553" y="26"/>
                </a:lnTo>
                <a:lnTo>
                  <a:pt x="553" y="10"/>
                </a:lnTo>
                <a:lnTo>
                  <a:pt x="549" y="10"/>
                </a:lnTo>
                <a:lnTo>
                  <a:pt x="546" y="10"/>
                </a:lnTo>
                <a:lnTo>
                  <a:pt x="543" y="9"/>
                </a:lnTo>
                <a:lnTo>
                  <a:pt x="539" y="9"/>
                </a:lnTo>
                <a:lnTo>
                  <a:pt x="535" y="8"/>
                </a:lnTo>
                <a:lnTo>
                  <a:pt x="532" y="8"/>
                </a:lnTo>
                <a:lnTo>
                  <a:pt x="528" y="8"/>
                </a:lnTo>
                <a:lnTo>
                  <a:pt x="525" y="8"/>
                </a:lnTo>
                <a:lnTo>
                  <a:pt x="522" y="8"/>
                </a:lnTo>
                <a:lnTo>
                  <a:pt x="518" y="7"/>
                </a:lnTo>
                <a:lnTo>
                  <a:pt x="515" y="7"/>
                </a:lnTo>
                <a:lnTo>
                  <a:pt x="512" y="6"/>
                </a:lnTo>
                <a:lnTo>
                  <a:pt x="512" y="23"/>
                </a:lnTo>
                <a:lnTo>
                  <a:pt x="513" y="23"/>
                </a:lnTo>
                <a:lnTo>
                  <a:pt x="514" y="23"/>
                </a:lnTo>
                <a:lnTo>
                  <a:pt x="515" y="23"/>
                </a:lnTo>
                <a:lnTo>
                  <a:pt x="516" y="23"/>
                </a:lnTo>
                <a:lnTo>
                  <a:pt x="517" y="23"/>
                </a:lnTo>
                <a:lnTo>
                  <a:pt x="518" y="23"/>
                </a:lnTo>
                <a:lnTo>
                  <a:pt x="519" y="24"/>
                </a:lnTo>
                <a:lnTo>
                  <a:pt x="520" y="24"/>
                </a:lnTo>
                <a:lnTo>
                  <a:pt x="521" y="24"/>
                </a:lnTo>
                <a:lnTo>
                  <a:pt x="522" y="24"/>
                </a:lnTo>
                <a:lnTo>
                  <a:pt x="523" y="24"/>
                </a:lnTo>
                <a:lnTo>
                  <a:pt x="524" y="24"/>
                </a:lnTo>
                <a:lnTo>
                  <a:pt x="524" y="97"/>
                </a:lnTo>
                <a:lnTo>
                  <a:pt x="518" y="98"/>
                </a:lnTo>
                <a:lnTo>
                  <a:pt x="511" y="98"/>
                </a:lnTo>
                <a:lnTo>
                  <a:pt x="506" y="98"/>
                </a:lnTo>
                <a:lnTo>
                  <a:pt x="500" y="99"/>
                </a:lnTo>
                <a:lnTo>
                  <a:pt x="494" y="99"/>
                </a:lnTo>
                <a:lnTo>
                  <a:pt x="487" y="99"/>
                </a:lnTo>
                <a:lnTo>
                  <a:pt x="481" y="100"/>
                </a:lnTo>
                <a:lnTo>
                  <a:pt x="475" y="100"/>
                </a:lnTo>
                <a:lnTo>
                  <a:pt x="468" y="100"/>
                </a:lnTo>
                <a:lnTo>
                  <a:pt x="462" y="101"/>
                </a:lnTo>
                <a:lnTo>
                  <a:pt x="455" y="101"/>
                </a:lnTo>
                <a:lnTo>
                  <a:pt x="449" y="101"/>
                </a:lnTo>
                <a:lnTo>
                  <a:pt x="449" y="19"/>
                </a:lnTo>
                <a:lnTo>
                  <a:pt x="451" y="20"/>
                </a:lnTo>
                <a:lnTo>
                  <a:pt x="454" y="20"/>
                </a:lnTo>
                <a:lnTo>
                  <a:pt x="457" y="20"/>
                </a:lnTo>
                <a:lnTo>
                  <a:pt x="460" y="20"/>
                </a:lnTo>
                <a:lnTo>
                  <a:pt x="462" y="20"/>
                </a:lnTo>
                <a:lnTo>
                  <a:pt x="464" y="20"/>
                </a:lnTo>
                <a:lnTo>
                  <a:pt x="467" y="20"/>
                </a:lnTo>
                <a:lnTo>
                  <a:pt x="470" y="20"/>
                </a:lnTo>
                <a:lnTo>
                  <a:pt x="472" y="20"/>
                </a:lnTo>
                <a:lnTo>
                  <a:pt x="475" y="20"/>
                </a:lnTo>
                <a:lnTo>
                  <a:pt x="477" y="20"/>
                </a:lnTo>
                <a:lnTo>
                  <a:pt x="479" y="20"/>
                </a:lnTo>
                <a:lnTo>
                  <a:pt x="479" y="29"/>
                </a:lnTo>
                <a:lnTo>
                  <a:pt x="480" y="29"/>
                </a:lnTo>
                <a:lnTo>
                  <a:pt x="479" y="29"/>
                </a:lnTo>
                <a:lnTo>
                  <a:pt x="480" y="29"/>
                </a:lnTo>
                <a:lnTo>
                  <a:pt x="479" y="29"/>
                </a:lnTo>
                <a:lnTo>
                  <a:pt x="480" y="29"/>
                </a:lnTo>
                <a:lnTo>
                  <a:pt x="479" y="29"/>
                </a:lnTo>
                <a:lnTo>
                  <a:pt x="480" y="29"/>
                </a:lnTo>
                <a:lnTo>
                  <a:pt x="479" y="29"/>
                </a:lnTo>
                <a:lnTo>
                  <a:pt x="481" y="29"/>
                </a:lnTo>
                <a:lnTo>
                  <a:pt x="483" y="29"/>
                </a:lnTo>
                <a:lnTo>
                  <a:pt x="484" y="29"/>
                </a:lnTo>
                <a:lnTo>
                  <a:pt x="485" y="29"/>
                </a:lnTo>
                <a:lnTo>
                  <a:pt x="487" y="29"/>
                </a:lnTo>
                <a:lnTo>
                  <a:pt x="488" y="29"/>
                </a:lnTo>
                <a:lnTo>
                  <a:pt x="490" y="29"/>
                </a:lnTo>
                <a:lnTo>
                  <a:pt x="491" y="29"/>
                </a:lnTo>
                <a:lnTo>
                  <a:pt x="492" y="29"/>
                </a:lnTo>
                <a:lnTo>
                  <a:pt x="494" y="29"/>
                </a:lnTo>
                <a:lnTo>
                  <a:pt x="495" y="29"/>
                </a:lnTo>
                <a:lnTo>
                  <a:pt x="496" y="29"/>
                </a:lnTo>
                <a:lnTo>
                  <a:pt x="496" y="5"/>
                </a:lnTo>
                <a:lnTo>
                  <a:pt x="490" y="5"/>
                </a:lnTo>
                <a:lnTo>
                  <a:pt x="484" y="5"/>
                </a:lnTo>
                <a:lnTo>
                  <a:pt x="477" y="4"/>
                </a:lnTo>
                <a:lnTo>
                  <a:pt x="471" y="4"/>
                </a:lnTo>
                <a:lnTo>
                  <a:pt x="464" y="3"/>
                </a:lnTo>
                <a:lnTo>
                  <a:pt x="458" y="3"/>
                </a:lnTo>
                <a:lnTo>
                  <a:pt x="452" y="3"/>
                </a:lnTo>
                <a:lnTo>
                  <a:pt x="445" y="3"/>
                </a:lnTo>
                <a:lnTo>
                  <a:pt x="439" y="2"/>
                </a:lnTo>
                <a:lnTo>
                  <a:pt x="432" y="2"/>
                </a:lnTo>
                <a:lnTo>
                  <a:pt x="426" y="2"/>
                </a:lnTo>
                <a:lnTo>
                  <a:pt x="419" y="1"/>
                </a:lnTo>
                <a:lnTo>
                  <a:pt x="419" y="18"/>
                </a:lnTo>
                <a:lnTo>
                  <a:pt x="421" y="18"/>
                </a:lnTo>
                <a:lnTo>
                  <a:pt x="423" y="18"/>
                </a:lnTo>
                <a:lnTo>
                  <a:pt x="424" y="18"/>
                </a:lnTo>
                <a:lnTo>
                  <a:pt x="425" y="18"/>
                </a:lnTo>
                <a:lnTo>
                  <a:pt x="427" y="18"/>
                </a:lnTo>
                <a:lnTo>
                  <a:pt x="428" y="18"/>
                </a:lnTo>
                <a:lnTo>
                  <a:pt x="429" y="18"/>
                </a:lnTo>
                <a:lnTo>
                  <a:pt x="430" y="18"/>
                </a:lnTo>
                <a:lnTo>
                  <a:pt x="431" y="18"/>
                </a:lnTo>
                <a:lnTo>
                  <a:pt x="432" y="18"/>
                </a:lnTo>
                <a:lnTo>
                  <a:pt x="432" y="102"/>
                </a:lnTo>
                <a:lnTo>
                  <a:pt x="431" y="102"/>
                </a:lnTo>
                <a:lnTo>
                  <a:pt x="430" y="102"/>
                </a:lnTo>
                <a:lnTo>
                  <a:pt x="429" y="102"/>
                </a:lnTo>
                <a:lnTo>
                  <a:pt x="428" y="102"/>
                </a:lnTo>
                <a:lnTo>
                  <a:pt x="427" y="102"/>
                </a:lnTo>
                <a:lnTo>
                  <a:pt x="426" y="102"/>
                </a:lnTo>
                <a:lnTo>
                  <a:pt x="425" y="102"/>
                </a:lnTo>
                <a:lnTo>
                  <a:pt x="383" y="17"/>
                </a:lnTo>
                <a:lnTo>
                  <a:pt x="385" y="18"/>
                </a:lnTo>
                <a:lnTo>
                  <a:pt x="385" y="17"/>
                </a:lnTo>
                <a:lnTo>
                  <a:pt x="386" y="17"/>
                </a:lnTo>
                <a:lnTo>
                  <a:pt x="387" y="18"/>
                </a:lnTo>
                <a:lnTo>
                  <a:pt x="388" y="18"/>
                </a:lnTo>
                <a:lnTo>
                  <a:pt x="389" y="17"/>
                </a:lnTo>
                <a:lnTo>
                  <a:pt x="390" y="18"/>
                </a:lnTo>
                <a:lnTo>
                  <a:pt x="391" y="17"/>
                </a:lnTo>
                <a:lnTo>
                  <a:pt x="392" y="17"/>
                </a:lnTo>
                <a:lnTo>
                  <a:pt x="393" y="18"/>
                </a:lnTo>
                <a:lnTo>
                  <a:pt x="394" y="17"/>
                </a:lnTo>
                <a:lnTo>
                  <a:pt x="395" y="17"/>
                </a:lnTo>
                <a:lnTo>
                  <a:pt x="395" y="1"/>
                </a:lnTo>
                <a:lnTo>
                  <a:pt x="390" y="1"/>
                </a:lnTo>
                <a:lnTo>
                  <a:pt x="385" y="1"/>
                </a:lnTo>
                <a:lnTo>
                  <a:pt x="380" y="1"/>
                </a:lnTo>
                <a:lnTo>
                  <a:pt x="375" y="1"/>
                </a:lnTo>
                <a:lnTo>
                  <a:pt x="370" y="1"/>
                </a:lnTo>
                <a:lnTo>
                  <a:pt x="364" y="1"/>
                </a:lnTo>
                <a:lnTo>
                  <a:pt x="359" y="1"/>
                </a:lnTo>
                <a:lnTo>
                  <a:pt x="354" y="1"/>
                </a:lnTo>
                <a:lnTo>
                  <a:pt x="349" y="1"/>
                </a:lnTo>
                <a:lnTo>
                  <a:pt x="344" y="1"/>
                </a:lnTo>
                <a:lnTo>
                  <a:pt x="339" y="1"/>
                </a:lnTo>
                <a:lnTo>
                  <a:pt x="333" y="0"/>
                </a:lnTo>
                <a:lnTo>
                  <a:pt x="333" y="16"/>
                </a:lnTo>
                <a:lnTo>
                  <a:pt x="346" y="16"/>
                </a:lnTo>
                <a:lnTo>
                  <a:pt x="312" y="104"/>
                </a:lnTo>
                <a:lnTo>
                  <a:pt x="312" y="105"/>
                </a:lnTo>
                <a:lnTo>
                  <a:pt x="311" y="104"/>
                </a:lnTo>
                <a:lnTo>
                  <a:pt x="310" y="104"/>
                </a:lnTo>
                <a:lnTo>
                  <a:pt x="310" y="105"/>
                </a:lnTo>
                <a:lnTo>
                  <a:pt x="308" y="105"/>
                </a:lnTo>
                <a:lnTo>
                  <a:pt x="308" y="104"/>
                </a:lnTo>
                <a:lnTo>
                  <a:pt x="307" y="105"/>
                </a:lnTo>
                <a:lnTo>
                  <a:pt x="305" y="104"/>
                </a:lnTo>
                <a:lnTo>
                  <a:pt x="304" y="105"/>
                </a:lnTo>
                <a:lnTo>
                  <a:pt x="303" y="104"/>
                </a:lnTo>
                <a:lnTo>
                  <a:pt x="302" y="104"/>
                </a:lnTo>
                <a:lnTo>
                  <a:pt x="302" y="77"/>
                </a:lnTo>
                <a:lnTo>
                  <a:pt x="301" y="78"/>
                </a:lnTo>
                <a:lnTo>
                  <a:pt x="300" y="77"/>
                </a:lnTo>
                <a:lnTo>
                  <a:pt x="298" y="77"/>
                </a:lnTo>
                <a:lnTo>
                  <a:pt x="297" y="78"/>
                </a:lnTo>
                <a:lnTo>
                  <a:pt x="295" y="78"/>
                </a:lnTo>
                <a:lnTo>
                  <a:pt x="294" y="77"/>
                </a:lnTo>
                <a:lnTo>
                  <a:pt x="292" y="78"/>
                </a:lnTo>
                <a:lnTo>
                  <a:pt x="290" y="77"/>
                </a:lnTo>
                <a:lnTo>
                  <a:pt x="289" y="77"/>
                </a:lnTo>
                <a:lnTo>
                  <a:pt x="288" y="78"/>
                </a:lnTo>
                <a:lnTo>
                  <a:pt x="286" y="77"/>
                </a:lnTo>
                <a:lnTo>
                  <a:pt x="285" y="77"/>
                </a:lnTo>
                <a:lnTo>
                  <a:pt x="285" y="18"/>
                </a:lnTo>
                <a:lnTo>
                  <a:pt x="286" y="18"/>
                </a:lnTo>
                <a:lnTo>
                  <a:pt x="287" y="18"/>
                </a:lnTo>
                <a:lnTo>
                  <a:pt x="288" y="18"/>
                </a:lnTo>
                <a:lnTo>
                  <a:pt x="289" y="18"/>
                </a:lnTo>
                <a:lnTo>
                  <a:pt x="290" y="18"/>
                </a:lnTo>
                <a:lnTo>
                  <a:pt x="291" y="18"/>
                </a:lnTo>
                <a:lnTo>
                  <a:pt x="292" y="18"/>
                </a:lnTo>
                <a:lnTo>
                  <a:pt x="293" y="18"/>
                </a:lnTo>
                <a:lnTo>
                  <a:pt x="294" y="18"/>
                </a:lnTo>
                <a:lnTo>
                  <a:pt x="295" y="18"/>
                </a:lnTo>
                <a:lnTo>
                  <a:pt x="296" y="18"/>
                </a:lnTo>
                <a:lnTo>
                  <a:pt x="297" y="17"/>
                </a:lnTo>
                <a:lnTo>
                  <a:pt x="297" y="1"/>
                </a:lnTo>
                <a:lnTo>
                  <a:pt x="294" y="1"/>
                </a:lnTo>
                <a:lnTo>
                  <a:pt x="290" y="1"/>
                </a:lnTo>
                <a:lnTo>
                  <a:pt x="287" y="1"/>
                </a:lnTo>
                <a:lnTo>
                  <a:pt x="284" y="1"/>
                </a:lnTo>
                <a:lnTo>
                  <a:pt x="281" y="1"/>
                </a:lnTo>
                <a:lnTo>
                  <a:pt x="278" y="1"/>
                </a:lnTo>
                <a:lnTo>
                  <a:pt x="274" y="2"/>
                </a:lnTo>
                <a:lnTo>
                  <a:pt x="270" y="2"/>
                </a:lnTo>
                <a:lnTo>
                  <a:pt x="267" y="2"/>
                </a:lnTo>
                <a:lnTo>
                  <a:pt x="263" y="2"/>
                </a:lnTo>
                <a:lnTo>
                  <a:pt x="260" y="2"/>
                </a:lnTo>
                <a:lnTo>
                  <a:pt x="256" y="2"/>
                </a:lnTo>
                <a:lnTo>
                  <a:pt x="256" y="18"/>
                </a:lnTo>
                <a:lnTo>
                  <a:pt x="257" y="19"/>
                </a:lnTo>
                <a:lnTo>
                  <a:pt x="258" y="18"/>
                </a:lnTo>
                <a:lnTo>
                  <a:pt x="259" y="18"/>
                </a:lnTo>
                <a:lnTo>
                  <a:pt x="260" y="19"/>
                </a:lnTo>
                <a:lnTo>
                  <a:pt x="261" y="19"/>
                </a:lnTo>
                <a:lnTo>
                  <a:pt x="262" y="18"/>
                </a:lnTo>
                <a:lnTo>
                  <a:pt x="263" y="19"/>
                </a:lnTo>
                <a:lnTo>
                  <a:pt x="264" y="18"/>
                </a:lnTo>
                <a:lnTo>
                  <a:pt x="265" y="18"/>
                </a:lnTo>
                <a:lnTo>
                  <a:pt x="267" y="19"/>
                </a:lnTo>
                <a:lnTo>
                  <a:pt x="267" y="18"/>
                </a:lnTo>
                <a:lnTo>
                  <a:pt x="268" y="18"/>
                </a:lnTo>
                <a:lnTo>
                  <a:pt x="268" y="77"/>
                </a:lnTo>
                <a:lnTo>
                  <a:pt x="216" y="77"/>
                </a:lnTo>
                <a:lnTo>
                  <a:pt x="216" y="4"/>
                </a:lnTo>
                <a:lnTo>
                  <a:pt x="192" y="6"/>
                </a:lnTo>
                <a:lnTo>
                  <a:pt x="166" y="9"/>
                </a:lnTo>
                <a:lnTo>
                  <a:pt x="140" y="12"/>
                </a:lnTo>
                <a:lnTo>
                  <a:pt x="116" y="15"/>
                </a:lnTo>
                <a:lnTo>
                  <a:pt x="93" y="19"/>
                </a:lnTo>
                <a:lnTo>
                  <a:pt x="71" y="24"/>
                </a:lnTo>
                <a:lnTo>
                  <a:pt x="51" y="29"/>
                </a:lnTo>
                <a:lnTo>
                  <a:pt x="34" y="35"/>
                </a:lnTo>
                <a:lnTo>
                  <a:pt x="20" y="43"/>
                </a:lnTo>
                <a:lnTo>
                  <a:pt x="10" y="51"/>
                </a:lnTo>
                <a:lnTo>
                  <a:pt x="3" y="60"/>
                </a:lnTo>
                <a:lnTo>
                  <a:pt x="0" y="70"/>
                </a:lnTo>
                <a:lnTo>
                  <a:pt x="3" y="80"/>
                </a:lnTo>
                <a:lnTo>
                  <a:pt x="14" y="89"/>
                </a:lnTo>
                <a:lnTo>
                  <a:pt x="29" y="96"/>
                </a:lnTo>
                <a:lnTo>
                  <a:pt x="48" y="102"/>
                </a:lnTo>
                <a:lnTo>
                  <a:pt x="71" y="108"/>
                </a:lnTo>
                <a:lnTo>
                  <a:pt x="98" y="112"/>
                </a:lnTo>
                <a:lnTo>
                  <a:pt x="125" y="115"/>
                </a:lnTo>
                <a:lnTo>
                  <a:pt x="155" y="117"/>
                </a:lnTo>
                <a:lnTo>
                  <a:pt x="185" y="119"/>
                </a:lnTo>
                <a:lnTo>
                  <a:pt x="214" y="120"/>
                </a:lnTo>
                <a:lnTo>
                  <a:pt x="242" y="121"/>
                </a:lnTo>
                <a:lnTo>
                  <a:pt x="268" y="121"/>
                </a:lnTo>
                <a:lnTo>
                  <a:pt x="268" y="104"/>
                </a:lnTo>
                <a:lnTo>
                  <a:pt x="267" y="105"/>
                </a:lnTo>
                <a:lnTo>
                  <a:pt x="265" y="104"/>
                </a:lnTo>
                <a:lnTo>
                  <a:pt x="264" y="104"/>
                </a:lnTo>
                <a:lnTo>
                  <a:pt x="263" y="105"/>
                </a:lnTo>
                <a:lnTo>
                  <a:pt x="260" y="105"/>
                </a:lnTo>
                <a:lnTo>
                  <a:pt x="259" y="104"/>
                </a:lnTo>
                <a:lnTo>
                  <a:pt x="258" y="105"/>
                </a:lnTo>
                <a:lnTo>
                  <a:pt x="256" y="104"/>
                </a:lnTo>
                <a:lnTo>
                  <a:pt x="255" y="104"/>
                </a:lnTo>
                <a:lnTo>
                  <a:pt x="254" y="105"/>
                </a:lnTo>
                <a:lnTo>
                  <a:pt x="252" y="104"/>
                </a:lnTo>
                <a:lnTo>
                  <a:pt x="250" y="104"/>
                </a:lnTo>
                <a:lnTo>
                  <a:pt x="236" y="104"/>
                </a:lnTo>
                <a:lnTo>
                  <a:pt x="221" y="104"/>
                </a:lnTo>
                <a:lnTo>
                  <a:pt x="206" y="104"/>
                </a:lnTo>
                <a:lnTo>
                  <a:pt x="191" y="103"/>
                </a:lnTo>
                <a:lnTo>
                  <a:pt x="176" y="102"/>
                </a:lnTo>
                <a:lnTo>
                  <a:pt x="161" y="102"/>
                </a:lnTo>
                <a:lnTo>
                  <a:pt x="146" y="100"/>
                </a:lnTo>
                <a:lnTo>
                  <a:pt x="131" y="99"/>
                </a:lnTo>
                <a:lnTo>
                  <a:pt x="116" y="98"/>
                </a:lnTo>
                <a:lnTo>
                  <a:pt x="102" y="95"/>
                </a:lnTo>
                <a:lnTo>
                  <a:pt x="87" y="93"/>
                </a:lnTo>
                <a:lnTo>
                  <a:pt x="72" y="91"/>
                </a:lnTo>
                <a:lnTo>
                  <a:pt x="70" y="91"/>
                </a:lnTo>
                <a:lnTo>
                  <a:pt x="65" y="90"/>
                </a:lnTo>
                <a:lnTo>
                  <a:pt x="61" y="89"/>
                </a:lnTo>
                <a:lnTo>
                  <a:pt x="55" y="87"/>
                </a:lnTo>
                <a:lnTo>
                  <a:pt x="49" y="86"/>
                </a:lnTo>
                <a:lnTo>
                  <a:pt x="43" y="84"/>
                </a:lnTo>
                <a:lnTo>
                  <a:pt x="38" y="82"/>
                </a:lnTo>
                <a:lnTo>
                  <a:pt x="32" y="80"/>
                </a:lnTo>
                <a:lnTo>
                  <a:pt x="28" y="78"/>
                </a:lnTo>
                <a:lnTo>
                  <a:pt x="24" y="75"/>
                </a:lnTo>
                <a:lnTo>
                  <a:pt x="22" y="72"/>
                </a:lnTo>
                <a:lnTo>
                  <a:pt x="20" y="70"/>
                </a:lnTo>
                <a:lnTo>
                  <a:pt x="22" y="65"/>
                </a:lnTo>
                <a:lnTo>
                  <a:pt x="24" y="62"/>
                </a:lnTo>
                <a:lnTo>
                  <a:pt x="28" y="58"/>
                </a:lnTo>
                <a:lnTo>
                  <a:pt x="33" y="55"/>
                </a:lnTo>
                <a:lnTo>
                  <a:pt x="38" y="52"/>
                </a:lnTo>
                <a:lnTo>
                  <a:pt x="44" y="49"/>
                </a:lnTo>
                <a:lnTo>
                  <a:pt x="51" y="47"/>
                </a:lnTo>
                <a:lnTo>
                  <a:pt x="57" y="44"/>
                </a:lnTo>
                <a:lnTo>
                  <a:pt x="63" y="43"/>
                </a:lnTo>
                <a:lnTo>
                  <a:pt x="69" y="41"/>
                </a:lnTo>
                <a:lnTo>
                  <a:pt x="74" y="40"/>
                </a:lnTo>
                <a:lnTo>
                  <a:pt x="77" y="39"/>
                </a:lnTo>
                <a:lnTo>
                  <a:pt x="87" y="37"/>
                </a:lnTo>
                <a:lnTo>
                  <a:pt x="98" y="35"/>
                </a:lnTo>
                <a:lnTo>
                  <a:pt x="108" y="33"/>
                </a:lnTo>
                <a:lnTo>
                  <a:pt x="118" y="31"/>
                </a:lnTo>
                <a:lnTo>
                  <a:pt x="128" y="30"/>
                </a:lnTo>
                <a:lnTo>
                  <a:pt x="138" y="29"/>
                </a:lnTo>
                <a:lnTo>
                  <a:pt x="148" y="27"/>
                </a:lnTo>
                <a:lnTo>
                  <a:pt x="158" y="26"/>
                </a:lnTo>
                <a:lnTo>
                  <a:pt x="168" y="25"/>
                </a:lnTo>
                <a:lnTo>
                  <a:pt x="179" y="24"/>
                </a:lnTo>
                <a:lnTo>
                  <a:pt x="189" y="23"/>
                </a:lnTo>
                <a:lnTo>
                  <a:pt x="199" y="22"/>
                </a:lnTo>
                <a:lnTo>
                  <a:pt x="199" y="94"/>
                </a:lnTo>
                <a:lnTo>
                  <a:pt x="285" y="94"/>
                </a:lnTo>
                <a:lnTo>
                  <a:pt x="285" y="104"/>
                </a:lnTo>
                <a:lnTo>
                  <a:pt x="285" y="119"/>
                </a:lnTo>
                <a:lnTo>
                  <a:pt x="285" y="121"/>
                </a:lnTo>
                <a:lnTo>
                  <a:pt x="306" y="121"/>
                </a:lnTo>
                <a:lnTo>
                  <a:pt x="327" y="121"/>
                </a:lnTo>
                <a:lnTo>
                  <a:pt x="348" y="121"/>
                </a:lnTo>
                <a:lnTo>
                  <a:pt x="370" y="120"/>
                </a:lnTo>
                <a:lnTo>
                  <a:pt x="391" y="119"/>
                </a:lnTo>
                <a:lnTo>
                  <a:pt x="412" y="119"/>
                </a:lnTo>
                <a:lnTo>
                  <a:pt x="433" y="118"/>
                </a:lnTo>
                <a:lnTo>
                  <a:pt x="453" y="117"/>
                </a:lnTo>
                <a:lnTo>
                  <a:pt x="475" y="116"/>
                </a:lnTo>
                <a:lnTo>
                  <a:pt x="496" y="115"/>
                </a:lnTo>
                <a:lnTo>
                  <a:pt x="516" y="114"/>
                </a:lnTo>
                <a:lnTo>
                  <a:pt x="537" y="113"/>
                </a:lnTo>
                <a:lnTo>
                  <a:pt x="549" y="95"/>
                </a:lnTo>
                <a:lnTo>
                  <a:pt x="548" y="96"/>
                </a:lnTo>
                <a:lnTo>
                  <a:pt x="549" y="95"/>
                </a:lnTo>
                <a:lnTo>
                  <a:pt x="548" y="96"/>
                </a:lnTo>
                <a:lnTo>
                  <a:pt x="549" y="95"/>
                </a:lnTo>
                <a:lnTo>
                  <a:pt x="548" y="96"/>
                </a:lnTo>
                <a:lnTo>
                  <a:pt x="549" y="95"/>
                </a:lnTo>
                <a:lnTo>
                  <a:pt x="548" y="96"/>
                </a:lnTo>
                <a:lnTo>
                  <a:pt x="549" y="95"/>
                </a:lnTo>
                <a:lnTo>
                  <a:pt x="552" y="91"/>
                </a:lnTo>
                <a:lnTo>
                  <a:pt x="556" y="85"/>
                </a:lnTo>
                <a:lnTo>
                  <a:pt x="561" y="79"/>
                </a:lnTo>
                <a:lnTo>
                  <a:pt x="564" y="74"/>
                </a:lnTo>
                <a:lnTo>
                  <a:pt x="568" y="69"/>
                </a:lnTo>
                <a:lnTo>
                  <a:pt x="572" y="63"/>
                </a:lnTo>
                <a:lnTo>
                  <a:pt x="576" y="58"/>
                </a:lnTo>
                <a:lnTo>
                  <a:pt x="580" y="52"/>
                </a:lnTo>
                <a:lnTo>
                  <a:pt x="584" y="46"/>
                </a:lnTo>
                <a:lnTo>
                  <a:pt x="587" y="41"/>
                </a:lnTo>
                <a:lnTo>
                  <a:pt x="591" y="35"/>
                </a:lnTo>
                <a:lnTo>
                  <a:pt x="595" y="30"/>
                </a:lnTo>
                <a:lnTo>
                  <a:pt x="595" y="93"/>
                </a:lnTo>
                <a:lnTo>
                  <a:pt x="594" y="93"/>
                </a:lnTo>
                <a:lnTo>
                  <a:pt x="593" y="93"/>
                </a:lnTo>
                <a:lnTo>
                  <a:pt x="591" y="93"/>
                </a:lnTo>
                <a:lnTo>
                  <a:pt x="589" y="93"/>
                </a:lnTo>
                <a:lnTo>
                  <a:pt x="588" y="93"/>
                </a:lnTo>
                <a:lnTo>
                  <a:pt x="587" y="93"/>
                </a:lnTo>
                <a:lnTo>
                  <a:pt x="586" y="93"/>
                </a:lnTo>
                <a:lnTo>
                  <a:pt x="585" y="93"/>
                </a:lnTo>
                <a:lnTo>
                  <a:pt x="584" y="93"/>
                </a:lnTo>
                <a:lnTo>
                  <a:pt x="584" y="110"/>
                </a:lnTo>
                <a:lnTo>
                  <a:pt x="621" y="108"/>
                </a:lnTo>
                <a:lnTo>
                  <a:pt x="659" y="105"/>
                </a:lnTo>
                <a:lnTo>
                  <a:pt x="697" y="102"/>
                </a:lnTo>
                <a:lnTo>
                  <a:pt x="734" y="100"/>
                </a:lnTo>
                <a:lnTo>
                  <a:pt x="773" y="96"/>
                </a:lnTo>
                <a:lnTo>
                  <a:pt x="810" y="93"/>
                </a:lnTo>
                <a:lnTo>
                  <a:pt x="848" y="90"/>
                </a:lnTo>
                <a:lnTo>
                  <a:pt x="886" y="87"/>
                </a:lnTo>
                <a:lnTo>
                  <a:pt x="923" y="84"/>
                </a:lnTo>
                <a:lnTo>
                  <a:pt x="961" y="80"/>
                </a:lnTo>
                <a:lnTo>
                  <a:pt x="998" y="78"/>
                </a:lnTo>
                <a:lnTo>
                  <a:pt x="1036" y="74"/>
                </a:lnTo>
                <a:close/>
                <a:moveTo>
                  <a:pt x="612" y="31"/>
                </a:moveTo>
                <a:lnTo>
                  <a:pt x="636" y="34"/>
                </a:lnTo>
                <a:lnTo>
                  <a:pt x="659" y="37"/>
                </a:lnTo>
                <a:lnTo>
                  <a:pt x="683" y="40"/>
                </a:lnTo>
                <a:lnTo>
                  <a:pt x="706" y="43"/>
                </a:lnTo>
                <a:lnTo>
                  <a:pt x="730" y="46"/>
                </a:lnTo>
                <a:lnTo>
                  <a:pt x="753" y="49"/>
                </a:lnTo>
                <a:lnTo>
                  <a:pt x="777" y="53"/>
                </a:lnTo>
                <a:lnTo>
                  <a:pt x="801" y="56"/>
                </a:lnTo>
                <a:lnTo>
                  <a:pt x="824" y="59"/>
                </a:lnTo>
                <a:lnTo>
                  <a:pt x="848" y="63"/>
                </a:lnTo>
                <a:lnTo>
                  <a:pt x="871" y="66"/>
                </a:lnTo>
                <a:lnTo>
                  <a:pt x="895" y="70"/>
                </a:lnTo>
                <a:lnTo>
                  <a:pt x="871" y="72"/>
                </a:lnTo>
                <a:lnTo>
                  <a:pt x="848" y="74"/>
                </a:lnTo>
                <a:lnTo>
                  <a:pt x="824" y="76"/>
                </a:lnTo>
                <a:lnTo>
                  <a:pt x="801" y="78"/>
                </a:lnTo>
                <a:lnTo>
                  <a:pt x="777" y="79"/>
                </a:lnTo>
                <a:lnTo>
                  <a:pt x="753" y="81"/>
                </a:lnTo>
                <a:lnTo>
                  <a:pt x="730" y="83"/>
                </a:lnTo>
                <a:lnTo>
                  <a:pt x="706" y="85"/>
                </a:lnTo>
                <a:lnTo>
                  <a:pt x="683" y="87"/>
                </a:lnTo>
                <a:lnTo>
                  <a:pt x="659" y="89"/>
                </a:lnTo>
                <a:lnTo>
                  <a:pt x="636" y="90"/>
                </a:lnTo>
                <a:lnTo>
                  <a:pt x="612" y="91"/>
                </a:lnTo>
                <a:lnTo>
                  <a:pt x="612" y="31"/>
                </a:lnTo>
                <a:close/>
                <a:moveTo>
                  <a:pt x="365" y="16"/>
                </a:moveTo>
                <a:lnTo>
                  <a:pt x="390" y="69"/>
                </a:lnTo>
                <a:lnTo>
                  <a:pt x="344" y="69"/>
                </a:lnTo>
                <a:lnTo>
                  <a:pt x="364" y="16"/>
                </a:lnTo>
                <a:lnTo>
                  <a:pt x="365" y="17"/>
                </a:lnTo>
                <a:lnTo>
                  <a:pt x="365" y="16"/>
                </a:lnTo>
                <a:lnTo>
                  <a:pt x="365" y="17"/>
                </a:lnTo>
                <a:lnTo>
                  <a:pt x="365" y="16"/>
                </a:lnTo>
                <a:lnTo>
                  <a:pt x="365" y="17"/>
                </a:lnTo>
                <a:lnTo>
                  <a:pt x="365" y="16"/>
                </a:lnTo>
                <a:lnTo>
                  <a:pt x="365" y="17"/>
                </a:lnTo>
                <a:lnTo>
                  <a:pt x="365" y="16"/>
                </a:lnTo>
                <a:close/>
                <a:moveTo>
                  <a:pt x="329" y="104"/>
                </a:moveTo>
                <a:lnTo>
                  <a:pt x="337" y="86"/>
                </a:lnTo>
                <a:lnTo>
                  <a:pt x="398" y="86"/>
                </a:lnTo>
                <a:lnTo>
                  <a:pt x="407" y="102"/>
                </a:lnTo>
                <a:lnTo>
                  <a:pt x="401" y="103"/>
                </a:lnTo>
                <a:lnTo>
                  <a:pt x="394" y="103"/>
                </a:lnTo>
                <a:lnTo>
                  <a:pt x="388" y="103"/>
                </a:lnTo>
                <a:lnTo>
                  <a:pt x="382" y="104"/>
                </a:lnTo>
                <a:lnTo>
                  <a:pt x="375" y="104"/>
                </a:lnTo>
                <a:lnTo>
                  <a:pt x="368" y="104"/>
                </a:lnTo>
                <a:lnTo>
                  <a:pt x="362" y="104"/>
                </a:lnTo>
                <a:lnTo>
                  <a:pt x="355" y="104"/>
                </a:lnTo>
                <a:lnTo>
                  <a:pt x="349" y="104"/>
                </a:lnTo>
                <a:lnTo>
                  <a:pt x="342" y="104"/>
                </a:lnTo>
                <a:lnTo>
                  <a:pt x="336" y="104"/>
                </a:lnTo>
                <a:lnTo>
                  <a:pt x="329" y="10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6" r:id="rId12"/>
    <p:sldLayoutId id="2147483677" r:id="rId13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000" b="1">
          <a:solidFill>
            <a:srgbClr val="000099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900" b="1">
          <a:solidFill>
            <a:srgbClr val="000099"/>
          </a:solidFill>
          <a:latin typeface="Tahom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900" b="1">
          <a:solidFill>
            <a:srgbClr val="000099"/>
          </a:solidFill>
          <a:latin typeface="Tahom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900" b="1">
          <a:solidFill>
            <a:srgbClr val="000099"/>
          </a:solidFill>
          <a:latin typeface="Tahom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900" b="1">
          <a:solidFill>
            <a:srgbClr val="000099"/>
          </a:solidFill>
          <a:latin typeface="Tahoma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2900" b="1">
          <a:solidFill>
            <a:srgbClr val="000099"/>
          </a:solidFill>
          <a:latin typeface="Tahoma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2900" b="1">
          <a:solidFill>
            <a:srgbClr val="000099"/>
          </a:solidFill>
          <a:latin typeface="Tahoma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2900" b="1">
          <a:solidFill>
            <a:srgbClr val="000099"/>
          </a:solidFill>
          <a:latin typeface="Tahoma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2900" b="1">
          <a:solidFill>
            <a:srgbClr val="000099"/>
          </a:solidFill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4FA42B"/>
        </a:buClr>
        <a:buChar char="•"/>
        <a:defRPr sz="2200" b="1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0A55A3"/>
        </a:buClr>
        <a:buFont typeface="Arial" pitchFamily="34" charset="0"/>
        <a:buChar char="–"/>
        <a:defRPr sz="2200">
          <a:solidFill>
            <a:srgbClr val="000000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000000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rgbClr val="000000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rgbClr val="000000"/>
          </a:solidFill>
          <a:latin typeface="Arial" pitchFamily="34" charset="0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rgbClr val="000000"/>
          </a:solidFill>
          <a:latin typeface="Arial" pitchFamily="34" charset="0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rgbClr val="000000"/>
          </a:solidFill>
          <a:latin typeface="Arial" pitchFamily="34" charset="0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rgbClr val="000000"/>
          </a:solidFill>
          <a:latin typeface="Arial" pitchFamily="34" charset="0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rgbClr val="000000"/>
          </a:solidFill>
          <a:latin typeface="Arial" pitchFamily="34" charset="0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10000" contrast="-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" y="0"/>
            <a:ext cx="9143999" cy="903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908175" y="155575"/>
            <a:ext cx="6840538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07" tIns="45704" rIns="91407" bIns="4570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dirty="0" smtClean="0"/>
              <a:t>Заголовок слайда</a:t>
            </a:r>
            <a:endParaRPr lang="en-US" dirty="0" smtClean="0"/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0800000">
            <a:off x="1" y="6505575"/>
            <a:ext cx="9143998" cy="35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94700" y="6551613"/>
            <a:ext cx="592138" cy="23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07" tIns="45704" rIns="91407" bIns="4570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D7F2A647-A98B-442B-B368-396F014125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9223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36538" y="1268413"/>
            <a:ext cx="8728075" cy="482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2058" tIns="41029" rIns="82058" bIns="4102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</p:txBody>
      </p:sp>
      <p:sp>
        <p:nvSpPr>
          <p:cNvPr id="78857" name="Text Box 14"/>
          <p:cNvSpPr txBox="1">
            <a:spLocks noChangeArrowheads="1"/>
          </p:cNvSpPr>
          <p:nvPr/>
        </p:nvSpPr>
        <p:spPr bwMode="auto">
          <a:xfrm>
            <a:off x="-186777" y="400691"/>
            <a:ext cx="253730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sz="900" b="1" dirty="0" smtClean="0">
                <a:solidFill>
                  <a:srgbClr val="FFFFFF"/>
                </a:solidFill>
                <a:latin typeface="Tahoma" pitchFamily="34" charset="0"/>
              </a:rPr>
              <a:t>Central </a:t>
            </a:r>
            <a:r>
              <a:rPr lang="en-US" sz="900" b="1" dirty="0" err="1" smtClean="0">
                <a:solidFill>
                  <a:srgbClr val="FFFFFF"/>
                </a:solidFill>
                <a:latin typeface="Tahoma" pitchFamily="34" charset="0"/>
              </a:rPr>
              <a:t>Aerohydrodynamic</a:t>
            </a:r>
            <a:r>
              <a:rPr lang="en-US" sz="900" b="1" dirty="0" smtClean="0">
                <a:solidFill>
                  <a:srgbClr val="FFFFFF"/>
                </a:solidFill>
                <a:latin typeface="Tahoma" pitchFamily="34" charset="0"/>
              </a:rPr>
              <a:t> Institute</a:t>
            </a:r>
            <a:endParaRPr lang="ru-RU" sz="900" b="1" dirty="0">
              <a:solidFill>
                <a:srgbClr val="FFFFFF"/>
              </a:solidFill>
              <a:latin typeface="Tahoma" pitchFamily="34" charset="0"/>
            </a:endParaRPr>
          </a:p>
          <a:p>
            <a:pPr algn="ctr" eaLnBrk="1" hangingPunct="1">
              <a:defRPr/>
            </a:pPr>
            <a:r>
              <a:rPr lang="en-US" sz="700" b="1" dirty="0" smtClean="0">
                <a:solidFill>
                  <a:srgbClr val="FFFFFF"/>
                </a:solidFill>
                <a:latin typeface="Tahoma" pitchFamily="34" charset="0"/>
              </a:rPr>
              <a:t>National Composite Center</a:t>
            </a:r>
            <a:endParaRPr lang="ru-RU" sz="700" b="1" dirty="0">
              <a:solidFill>
                <a:srgbClr val="FFFFFF"/>
              </a:solidFill>
              <a:latin typeface="Tahoma" pitchFamily="34" charset="0"/>
            </a:endParaRPr>
          </a:p>
        </p:txBody>
      </p:sp>
      <p:sp>
        <p:nvSpPr>
          <p:cNvPr id="11" name="Freeform 9"/>
          <p:cNvSpPr>
            <a:spLocks noChangeAspect="1" noEditPoints="1"/>
          </p:cNvSpPr>
          <p:nvPr userDrawn="1"/>
        </p:nvSpPr>
        <p:spPr bwMode="auto">
          <a:xfrm>
            <a:off x="323528" y="194993"/>
            <a:ext cx="1760537" cy="205698"/>
          </a:xfrm>
          <a:custGeom>
            <a:avLst/>
            <a:gdLst>
              <a:gd name="T0" fmla="*/ 1034065 w 1036"/>
              <a:gd name="T1" fmla="*/ 46838 h 121"/>
              <a:gd name="T2" fmla="*/ 783910 w 1036"/>
              <a:gd name="T3" fmla="*/ 16059 h 121"/>
              <a:gd name="T4" fmla="*/ 782572 w 1036"/>
              <a:gd name="T5" fmla="*/ 17397 h 121"/>
              <a:gd name="T6" fmla="*/ 729063 w 1036"/>
              <a:gd name="T7" fmla="*/ 34794 h 121"/>
              <a:gd name="T8" fmla="*/ 739765 w 1036"/>
              <a:gd name="T9" fmla="*/ 34794 h 121"/>
              <a:gd name="T10" fmla="*/ 706321 w 1036"/>
              <a:gd name="T11" fmla="*/ 10706 h 121"/>
              <a:gd name="T12" fmla="*/ 687593 w 1036"/>
              <a:gd name="T13" fmla="*/ 30779 h 121"/>
              <a:gd name="T14" fmla="*/ 698295 w 1036"/>
              <a:gd name="T15" fmla="*/ 32117 h 121"/>
              <a:gd name="T16" fmla="*/ 660838 w 1036"/>
              <a:gd name="T17" fmla="*/ 132484 h 121"/>
              <a:gd name="T18" fmla="*/ 600641 w 1036"/>
              <a:gd name="T19" fmla="*/ 25426 h 121"/>
              <a:gd name="T20" fmla="*/ 628733 w 1036"/>
              <a:gd name="T21" fmla="*/ 26764 h 121"/>
              <a:gd name="T22" fmla="*/ 640773 w 1036"/>
              <a:gd name="T23" fmla="*/ 38808 h 121"/>
              <a:gd name="T24" fmla="*/ 640773 w 1036"/>
              <a:gd name="T25" fmla="*/ 38808 h 121"/>
              <a:gd name="T26" fmla="*/ 655488 w 1036"/>
              <a:gd name="T27" fmla="*/ 38808 h 121"/>
              <a:gd name="T28" fmla="*/ 647461 w 1036"/>
              <a:gd name="T29" fmla="*/ 6691 h 121"/>
              <a:gd name="T30" fmla="*/ 577899 w 1036"/>
              <a:gd name="T31" fmla="*/ 2676 h 121"/>
              <a:gd name="T32" fmla="*/ 568535 w 1036"/>
              <a:gd name="T33" fmla="*/ 24088 h 121"/>
              <a:gd name="T34" fmla="*/ 577899 w 1036"/>
              <a:gd name="T35" fmla="*/ 136499 h 121"/>
              <a:gd name="T36" fmla="*/ 572548 w 1036"/>
              <a:gd name="T37" fmla="*/ 136499 h 121"/>
              <a:gd name="T38" fmla="*/ 516364 w 1036"/>
              <a:gd name="T39" fmla="*/ 22750 h 121"/>
              <a:gd name="T40" fmla="*/ 527066 w 1036"/>
              <a:gd name="T41" fmla="*/ 22750 h 121"/>
              <a:gd name="T42" fmla="*/ 486934 w 1036"/>
              <a:gd name="T43" fmla="*/ 1338 h 121"/>
              <a:gd name="T44" fmla="*/ 462854 w 1036"/>
              <a:gd name="T45" fmla="*/ 21412 h 121"/>
              <a:gd name="T46" fmla="*/ 410683 w 1036"/>
              <a:gd name="T47" fmla="*/ 140513 h 121"/>
              <a:gd name="T48" fmla="*/ 401319 w 1036"/>
              <a:gd name="T49" fmla="*/ 103043 h 121"/>
              <a:gd name="T50" fmla="*/ 385266 w 1036"/>
              <a:gd name="T51" fmla="*/ 104381 h 121"/>
              <a:gd name="T52" fmla="*/ 387942 w 1036"/>
              <a:gd name="T53" fmla="*/ 24088 h 121"/>
              <a:gd name="T54" fmla="*/ 397306 w 1036"/>
              <a:gd name="T55" fmla="*/ 1338 h 121"/>
              <a:gd name="T56" fmla="*/ 361187 w 1036"/>
              <a:gd name="T57" fmla="*/ 2676 h 121"/>
              <a:gd name="T58" fmla="*/ 346472 w 1036"/>
              <a:gd name="T59" fmla="*/ 24088 h 121"/>
              <a:gd name="T60" fmla="*/ 357174 w 1036"/>
              <a:gd name="T61" fmla="*/ 24088 h 121"/>
              <a:gd name="T62" fmla="*/ 155177 w 1036"/>
              <a:gd name="T63" fmla="*/ 20073 h 121"/>
              <a:gd name="T64" fmla="*/ 0 w 1036"/>
              <a:gd name="T65" fmla="*/ 93676 h 121"/>
              <a:gd name="T66" fmla="*/ 207348 w 1036"/>
              <a:gd name="T67" fmla="*/ 156572 h 121"/>
              <a:gd name="T68" fmla="*/ 353161 w 1036"/>
              <a:gd name="T69" fmla="*/ 139175 h 121"/>
              <a:gd name="T70" fmla="*/ 337108 w 1036"/>
              <a:gd name="T71" fmla="*/ 139175 h 121"/>
              <a:gd name="T72" fmla="*/ 195309 w 1036"/>
              <a:gd name="T73" fmla="*/ 133822 h 121"/>
              <a:gd name="T74" fmla="*/ 81602 w 1036"/>
              <a:gd name="T75" fmla="*/ 119102 h 121"/>
              <a:gd name="T76" fmla="*/ 29430 w 1036"/>
              <a:gd name="T77" fmla="*/ 96352 h 121"/>
              <a:gd name="T78" fmla="*/ 68224 w 1036"/>
              <a:gd name="T79" fmla="*/ 62896 h 121"/>
              <a:gd name="T80" fmla="*/ 144475 w 1036"/>
              <a:gd name="T81" fmla="*/ 44161 h 121"/>
              <a:gd name="T82" fmla="*/ 252831 w 1036"/>
              <a:gd name="T83" fmla="*/ 30779 h 121"/>
              <a:gd name="T84" fmla="*/ 437438 w 1036"/>
              <a:gd name="T85" fmla="*/ 161925 h 121"/>
              <a:gd name="T86" fmla="*/ 663514 w 1036"/>
              <a:gd name="T87" fmla="*/ 153896 h 121"/>
              <a:gd name="T88" fmla="*/ 733076 w 1036"/>
              <a:gd name="T89" fmla="*/ 128469 h 121"/>
              <a:gd name="T90" fmla="*/ 738427 w 1036"/>
              <a:gd name="T91" fmla="*/ 121778 h 121"/>
              <a:gd name="T92" fmla="*/ 781234 w 1036"/>
              <a:gd name="T93" fmla="*/ 61558 h 121"/>
              <a:gd name="T94" fmla="*/ 790598 w 1036"/>
              <a:gd name="T95" fmla="*/ 124455 h 121"/>
              <a:gd name="T96" fmla="*/ 781234 w 1036"/>
              <a:gd name="T97" fmla="*/ 124455 h 121"/>
              <a:gd name="T98" fmla="*/ 1134395 w 1036"/>
              <a:gd name="T99" fmla="*/ 120440 h 121"/>
              <a:gd name="T100" fmla="*/ 850796 w 1036"/>
              <a:gd name="T101" fmla="*/ 45500 h 121"/>
              <a:gd name="T102" fmla="*/ 1102289 w 1036"/>
              <a:gd name="T103" fmla="*/ 78955 h 121"/>
              <a:gd name="T104" fmla="*/ 1039416 w 1036"/>
              <a:gd name="T105" fmla="*/ 105720 h 121"/>
              <a:gd name="T106" fmla="*/ 818691 w 1036"/>
              <a:gd name="T107" fmla="*/ 41485 h 121"/>
              <a:gd name="T108" fmla="*/ 488271 w 1036"/>
              <a:gd name="T109" fmla="*/ 21412 h 121"/>
              <a:gd name="T110" fmla="*/ 488271 w 1036"/>
              <a:gd name="T111" fmla="*/ 21412 h 121"/>
              <a:gd name="T112" fmla="*/ 527066 w 1036"/>
              <a:gd name="T113" fmla="*/ 137837 h 121"/>
              <a:gd name="T114" fmla="*/ 457504 w 1036"/>
              <a:gd name="T115" fmla="*/ 139175 h 121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1036" h="121">
                <a:moveTo>
                  <a:pt x="1036" y="74"/>
                </a:moveTo>
                <a:lnTo>
                  <a:pt x="998" y="69"/>
                </a:lnTo>
                <a:lnTo>
                  <a:pt x="960" y="63"/>
                </a:lnTo>
                <a:lnTo>
                  <a:pt x="923" y="57"/>
                </a:lnTo>
                <a:lnTo>
                  <a:pt x="885" y="51"/>
                </a:lnTo>
                <a:lnTo>
                  <a:pt x="848" y="46"/>
                </a:lnTo>
                <a:lnTo>
                  <a:pt x="810" y="40"/>
                </a:lnTo>
                <a:lnTo>
                  <a:pt x="773" y="35"/>
                </a:lnTo>
                <a:lnTo>
                  <a:pt x="735" y="30"/>
                </a:lnTo>
                <a:lnTo>
                  <a:pt x="698" y="25"/>
                </a:lnTo>
                <a:lnTo>
                  <a:pt x="660" y="20"/>
                </a:lnTo>
                <a:lnTo>
                  <a:pt x="623" y="16"/>
                </a:lnTo>
                <a:lnTo>
                  <a:pt x="586" y="12"/>
                </a:lnTo>
                <a:lnTo>
                  <a:pt x="585" y="13"/>
                </a:lnTo>
                <a:lnTo>
                  <a:pt x="586" y="12"/>
                </a:lnTo>
                <a:lnTo>
                  <a:pt x="585" y="13"/>
                </a:lnTo>
                <a:lnTo>
                  <a:pt x="586" y="12"/>
                </a:lnTo>
                <a:lnTo>
                  <a:pt x="585" y="13"/>
                </a:lnTo>
                <a:lnTo>
                  <a:pt x="586" y="12"/>
                </a:lnTo>
                <a:lnTo>
                  <a:pt x="585" y="13"/>
                </a:lnTo>
                <a:lnTo>
                  <a:pt x="586" y="12"/>
                </a:lnTo>
                <a:lnTo>
                  <a:pt x="541" y="78"/>
                </a:lnTo>
                <a:lnTo>
                  <a:pt x="541" y="25"/>
                </a:lnTo>
                <a:lnTo>
                  <a:pt x="542" y="26"/>
                </a:lnTo>
                <a:lnTo>
                  <a:pt x="543" y="26"/>
                </a:lnTo>
                <a:lnTo>
                  <a:pt x="544" y="26"/>
                </a:lnTo>
                <a:lnTo>
                  <a:pt x="545" y="26"/>
                </a:lnTo>
                <a:lnTo>
                  <a:pt x="546" y="26"/>
                </a:lnTo>
                <a:lnTo>
                  <a:pt x="547" y="26"/>
                </a:lnTo>
                <a:lnTo>
                  <a:pt x="548" y="26"/>
                </a:lnTo>
                <a:lnTo>
                  <a:pt x="549" y="26"/>
                </a:lnTo>
                <a:lnTo>
                  <a:pt x="550" y="26"/>
                </a:lnTo>
                <a:lnTo>
                  <a:pt x="551" y="26"/>
                </a:lnTo>
                <a:lnTo>
                  <a:pt x="552" y="26"/>
                </a:lnTo>
                <a:lnTo>
                  <a:pt x="553" y="26"/>
                </a:lnTo>
                <a:lnTo>
                  <a:pt x="553" y="10"/>
                </a:lnTo>
                <a:lnTo>
                  <a:pt x="549" y="10"/>
                </a:lnTo>
                <a:lnTo>
                  <a:pt x="546" y="10"/>
                </a:lnTo>
                <a:lnTo>
                  <a:pt x="543" y="9"/>
                </a:lnTo>
                <a:lnTo>
                  <a:pt x="539" y="9"/>
                </a:lnTo>
                <a:lnTo>
                  <a:pt x="535" y="8"/>
                </a:lnTo>
                <a:lnTo>
                  <a:pt x="532" y="8"/>
                </a:lnTo>
                <a:lnTo>
                  <a:pt x="528" y="8"/>
                </a:lnTo>
                <a:lnTo>
                  <a:pt x="525" y="8"/>
                </a:lnTo>
                <a:lnTo>
                  <a:pt x="522" y="8"/>
                </a:lnTo>
                <a:lnTo>
                  <a:pt x="518" y="7"/>
                </a:lnTo>
                <a:lnTo>
                  <a:pt x="515" y="7"/>
                </a:lnTo>
                <a:lnTo>
                  <a:pt x="512" y="6"/>
                </a:lnTo>
                <a:lnTo>
                  <a:pt x="512" y="23"/>
                </a:lnTo>
                <a:lnTo>
                  <a:pt x="513" y="23"/>
                </a:lnTo>
                <a:lnTo>
                  <a:pt x="514" y="23"/>
                </a:lnTo>
                <a:lnTo>
                  <a:pt x="515" y="23"/>
                </a:lnTo>
                <a:lnTo>
                  <a:pt x="516" y="23"/>
                </a:lnTo>
                <a:lnTo>
                  <a:pt x="517" y="23"/>
                </a:lnTo>
                <a:lnTo>
                  <a:pt x="518" y="23"/>
                </a:lnTo>
                <a:lnTo>
                  <a:pt x="519" y="24"/>
                </a:lnTo>
                <a:lnTo>
                  <a:pt x="520" y="24"/>
                </a:lnTo>
                <a:lnTo>
                  <a:pt x="521" y="24"/>
                </a:lnTo>
                <a:lnTo>
                  <a:pt x="522" y="24"/>
                </a:lnTo>
                <a:lnTo>
                  <a:pt x="523" y="24"/>
                </a:lnTo>
                <a:lnTo>
                  <a:pt x="524" y="24"/>
                </a:lnTo>
                <a:lnTo>
                  <a:pt x="524" y="97"/>
                </a:lnTo>
                <a:lnTo>
                  <a:pt x="518" y="98"/>
                </a:lnTo>
                <a:lnTo>
                  <a:pt x="511" y="98"/>
                </a:lnTo>
                <a:lnTo>
                  <a:pt x="506" y="98"/>
                </a:lnTo>
                <a:lnTo>
                  <a:pt x="500" y="99"/>
                </a:lnTo>
                <a:lnTo>
                  <a:pt x="494" y="99"/>
                </a:lnTo>
                <a:lnTo>
                  <a:pt x="487" y="99"/>
                </a:lnTo>
                <a:lnTo>
                  <a:pt x="481" y="100"/>
                </a:lnTo>
                <a:lnTo>
                  <a:pt x="475" y="100"/>
                </a:lnTo>
                <a:lnTo>
                  <a:pt x="468" y="100"/>
                </a:lnTo>
                <a:lnTo>
                  <a:pt x="462" y="101"/>
                </a:lnTo>
                <a:lnTo>
                  <a:pt x="455" y="101"/>
                </a:lnTo>
                <a:lnTo>
                  <a:pt x="449" y="101"/>
                </a:lnTo>
                <a:lnTo>
                  <a:pt x="449" y="19"/>
                </a:lnTo>
                <a:lnTo>
                  <a:pt x="451" y="20"/>
                </a:lnTo>
                <a:lnTo>
                  <a:pt x="454" y="20"/>
                </a:lnTo>
                <a:lnTo>
                  <a:pt x="457" y="20"/>
                </a:lnTo>
                <a:lnTo>
                  <a:pt x="460" y="20"/>
                </a:lnTo>
                <a:lnTo>
                  <a:pt x="462" y="20"/>
                </a:lnTo>
                <a:lnTo>
                  <a:pt x="464" y="20"/>
                </a:lnTo>
                <a:lnTo>
                  <a:pt x="467" y="20"/>
                </a:lnTo>
                <a:lnTo>
                  <a:pt x="470" y="20"/>
                </a:lnTo>
                <a:lnTo>
                  <a:pt x="472" y="20"/>
                </a:lnTo>
                <a:lnTo>
                  <a:pt x="475" y="20"/>
                </a:lnTo>
                <a:lnTo>
                  <a:pt x="477" y="20"/>
                </a:lnTo>
                <a:lnTo>
                  <a:pt x="479" y="20"/>
                </a:lnTo>
                <a:lnTo>
                  <a:pt x="479" y="29"/>
                </a:lnTo>
                <a:lnTo>
                  <a:pt x="480" y="29"/>
                </a:lnTo>
                <a:lnTo>
                  <a:pt x="479" y="29"/>
                </a:lnTo>
                <a:lnTo>
                  <a:pt x="480" y="29"/>
                </a:lnTo>
                <a:lnTo>
                  <a:pt x="479" y="29"/>
                </a:lnTo>
                <a:lnTo>
                  <a:pt x="480" y="29"/>
                </a:lnTo>
                <a:lnTo>
                  <a:pt x="479" y="29"/>
                </a:lnTo>
                <a:lnTo>
                  <a:pt x="480" y="29"/>
                </a:lnTo>
                <a:lnTo>
                  <a:pt x="479" y="29"/>
                </a:lnTo>
                <a:lnTo>
                  <a:pt x="481" y="29"/>
                </a:lnTo>
                <a:lnTo>
                  <a:pt x="483" y="29"/>
                </a:lnTo>
                <a:lnTo>
                  <a:pt x="484" y="29"/>
                </a:lnTo>
                <a:lnTo>
                  <a:pt x="485" y="29"/>
                </a:lnTo>
                <a:lnTo>
                  <a:pt x="487" y="29"/>
                </a:lnTo>
                <a:lnTo>
                  <a:pt x="488" y="29"/>
                </a:lnTo>
                <a:lnTo>
                  <a:pt x="490" y="29"/>
                </a:lnTo>
                <a:lnTo>
                  <a:pt x="491" y="29"/>
                </a:lnTo>
                <a:lnTo>
                  <a:pt x="492" y="29"/>
                </a:lnTo>
                <a:lnTo>
                  <a:pt x="494" y="29"/>
                </a:lnTo>
                <a:lnTo>
                  <a:pt x="495" y="29"/>
                </a:lnTo>
                <a:lnTo>
                  <a:pt x="496" y="29"/>
                </a:lnTo>
                <a:lnTo>
                  <a:pt x="496" y="5"/>
                </a:lnTo>
                <a:lnTo>
                  <a:pt x="490" y="5"/>
                </a:lnTo>
                <a:lnTo>
                  <a:pt x="484" y="5"/>
                </a:lnTo>
                <a:lnTo>
                  <a:pt x="477" y="4"/>
                </a:lnTo>
                <a:lnTo>
                  <a:pt x="471" y="4"/>
                </a:lnTo>
                <a:lnTo>
                  <a:pt x="464" y="3"/>
                </a:lnTo>
                <a:lnTo>
                  <a:pt x="458" y="3"/>
                </a:lnTo>
                <a:lnTo>
                  <a:pt x="452" y="3"/>
                </a:lnTo>
                <a:lnTo>
                  <a:pt x="445" y="3"/>
                </a:lnTo>
                <a:lnTo>
                  <a:pt x="439" y="2"/>
                </a:lnTo>
                <a:lnTo>
                  <a:pt x="432" y="2"/>
                </a:lnTo>
                <a:lnTo>
                  <a:pt x="426" y="2"/>
                </a:lnTo>
                <a:lnTo>
                  <a:pt x="419" y="1"/>
                </a:lnTo>
                <a:lnTo>
                  <a:pt x="419" y="18"/>
                </a:lnTo>
                <a:lnTo>
                  <a:pt x="421" y="18"/>
                </a:lnTo>
                <a:lnTo>
                  <a:pt x="423" y="18"/>
                </a:lnTo>
                <a:lnTo>
                  <a:pt x="424" y="18"/>
                </a:lnTo>
                <a:lnTo>
                  <a:pt x="425" y="18"/>
                </a:lnTo>
                <a:lnTo>
                  <a:pt x="427" y="18"/>
                </a:lnTo>
                <a:lnTo>
                  <a:pt x="428" y="18"/>
                </a:lnTo>
                <a:lnTo>
                  <a:pt x="429" y="18"/>
                </a:lnTo>
                <a:lnTo>
                  <a:pt x="430" y="18"/>
                </a:lnTo>
                <a:lnTo>
                  <a:pt x="431" y="18"/>
                </a:lnTo>
                <a:lnTo>
                  <a:pt x="432" y="18"/>
                </a:lnTo>
                <a:lnTo>
                  <a:pt x="432" y="102"/>
                </a:lnTo>
                <a:lnTo>
                  <a:pt x="431" y="102"/>
                </a:lnTo>
                <a:lnTo>
                  <a:pt x="430" y="102"/>
                </a:lnTo>
                <a:lnTo>
                  <a:pt x="429" y="102"/>
                </a:lnTo>
                <a:lnTo>
                  <a:pt x="428" y="102"/>
                </a:lnTo>
                <a:lnTo>
                  <a:pt x="427" y="102"/>
                </a:lnTo>
                <a:lnTo>
                  <a:pt x="426" y="102"/>
                </a:lnTo>
                <a:lnTo>
                  <a:pt x="425" y="102"/>
                </a:lnTo>
                <a:lnTo>
                  <a:pt x="383" y="17"/>
                </a:lnTo>
                <a:lnTo>
                  <a:pt x="385" y="18"/>
                </a:lnTo>
                <a:lnTo>
                  <a:pt x="385" y="17"/>
                </a:lnTo>
                <a:lnTo>
                  <a:pt x="386" y="17"/>
                </a:lnTo>
                <a:lnTo>
                  <a:pt x="387" y="18"/>
                </a:lnTo>
                <a:lnTo>
                  <a:pt x="388" y="18"/>
                </a:lnTo>
                <a:lnTo>
                  <a:pt x="389" y="17"/>
                </a:lnTo>
                <a:lnTo>
                  <a:pt x="390" y="18"/>
                </a:lnTo>
                <a:lnTo>
                  <a:pt x="391" y="17"/>
                </a:lnTo>
                <a:lnTo>
                  <a:pt x="392" y="17"/>
                </a:lnTo>
                <a:lnTo>
                  <a:pt x="393" y="18"/>
                </a:lnTo>
                <a:lnTo>
                  <a:pt x="394" y="17"/>
                </a:lnTo>
                <a:lnTo>
                  <a:pt x="395" y="17"/>
                </a:lnTo>
                <a:lnTo>
                  <a:pt x="395" y="1"/>
                </a:lnTo>
                <a:lnTo>
                  <a:pt x="390" y="1"/>
                </a:lnTo>
                <a:lnTo>
                  <a:pt x="385" y="1"/>
                </a:lnTo>
                <a:lnTo>
                  <a:pt x="380" y="1"/>
                </a:lnTo>
                <a:lnTo>
                  <a:pt x="375" y="1"/>
                </a:lnTo>
                <a:lnTo>
                  <a:pt x="370" y="1"/>
                </a:lnTo>
                <a:lnTo>
                  <a:pt x="364" y="1"/>
                </a:lnTo>
                <a:lnTo>
                  <a:pt x="359" y="1"/>
                </a:lnTo>
                <a:lnTo>
                  <a:pt x="354" y="1"/>
                </a:lnTo>
                <a:lnTo>
                  <a:pt x="349" y="1"/>
                </a:lnTo>
                <a:lnTo>
                  <a:pt x="344" y="1"/>
                </a:lnTo>
                <a:lnTo>
                  <a:pt x="339" y="1"/>
                </a:lnTo>
                <a:lnTo>
                  <a:pt x="333" y="0"/>
                </a:lnTo>
                <a:lnTo>
                  <a:pt x="333" y="16"/>
                </a:lnTo>
                <a:lnTo>
                  <a:pt x="346" y="16"/>
                </a:lnTo>
                <a:lnTo>
                  <a:pt x="312" y="104"/>
                </a:lnTo>
                <a:lnTo>
                  <a:pt x="312" y="105"/>
                </a:lnTo>
                <a:lnTo>
                  <a:pt x="311" y="104"/>
                </a:lnTo>
                <a:lnTo>
                  <a:pt x="310" y="104"/>
                </a:lnTo>
                <a:lnTo>
                  <a:pt x="310" y="105"/>
                </a:lnTo>
                <a:lnTo>
                  <a:pt x="308" y="105"/>
                </a:lnTo>
                <a:lnTo>
                  <a:pt x="308" y="104"/>
                </a:lnTo>
                <a:lnTo>
                  <a:pt x="307" y="105"/>
                </a:lnTo>
                <a:lnTo>
                  <a:pt x="305" y="104"/>
                </a:lnTo>
                <a:lnTo>
                  <a:pt x="304" y="105"/>
                </a:lnTo>
                <a:lnTo>
                  <a:pt x="303" y="104"/>
                </a:lnTo>
                <a:lnTo>
                  <a:pt x="302" y="104"/>
                </a:lnTo>
                <a:lnTo>
                  <a:pt x="302" y="77"/>
                </a:lnTo>
                <a:lnTo>
                  <a:pt x="301" y="78"/>
                </a:lnTo>
                <a:lnTo>
                  <a:pt x="300" y="77"/>
                </a:lnTo>
                <a:lnTo>
                  <a:pt x="298" y="77"/>
                </a:lnTo>
                <a:lnTo>
                  <a:pt x="297" y="78"/>
                </a:lnTo>
                <a:lnTo>
                  <a:pt x="295" y="78"/>
                </a:lnTo>
                <a:lnTo>
                  <a:pt x="294" y="77"/>
                </a:lnTo>
                <a:lnTo>
                  <a:pt x="292" y="78"/>
                </a:lnTo>
                <a:lnTo>
                  <a:pt x="290" y="77"/>
                </a:lnTo>
                <a:lnTo>
                  <a:pt x="289" y="77"/>
                </a:lnTo>
                <a:lnTo>
                  <a:pt x="288" y="78"/>
                </a:lnTo>
                <a:lnTo>
                  <a:pt x="286" y="77"/>
                </a:lnTo>
                <a:lnTo>
                  <a:pt x="285" y="77"/>
                </a:lnTo>
                <a:lnTo>
                  <a:pt x="285" y="18"/>
                </a:lnTo>
                <a:lnTo>
                  <a:pt x="286" y="18"/>
                </a:lnTo>
                <a:lnTo>
                  <a:pt x="287" y="18"/>
                </a:lnTo>
                <a:lnTo>
                  <a:pt x="288" y="18"/>
                </a:lnTo>
                <a:lnTo>
                  <a:pt x="289" y="18"/>
                </a:lnTo>
                <a:lnTo>
                  <a:pt x="290" y="18"/>
                </a:lnTo>
                <a:lnTo>
                  <a:pt x="291" y="18"/>
                </a:lnTo>
                <a:lnTo>
                  <a:pt x="292" y="18"/>
                </a:lnTo>
                <a:lnTo>
                  <a:pt x="293" y="18"/>
                </a:lnTo>
                <a:lnTo>
                  <a:pt x="294" y="18"/>
                </a:lnTo>
                <a:lnTo>
                  <a:pt x="295" y="18"/>
                </a:lnTo>
                <a:lnTo>
                  <a:pt x="296" y="18"/>
                </a:lnTo>
                <a:lnTo>
                  <a:pt x="297" y="17"/>
                </a:lnTo>
                <a:lnTo>
                  <a:pt x="297" y="1"/>
                </a:lnTo>
                <a:lnTo>
                  <a:pt x="294" y="1"/>
                </a:lnTo>
                <a:lnTo>
                  <a:pt x="290" y="1"/>
                </a:lnTo>
                <a:lnTo>
                  <a:pt x="287" y="1"/>
                </a:lnTo>
                <a:lnTo>
                  <a:pt x="284" y="1"/>
                </a:lnTo>
                <a:lnTo>
                  <a:pt x="281" y="1"/>
                </a:lnTo>
                <a:lnTo>
                  <a:pt x="278" y="1"/>
                </a:lnTo>
                <a:lnTo>
                  <a:pt x="274" y="2"/>
                </a:lnTo>
                <a:lnTo>
                  <a:pt x="270" y="2"/>
                </a:lnTo>
                <a:lnTo>
                  <a:pt x="267" y="2"/>
                </a:lnTo>
                <a:lnTo>
                  <a:pt x="263" y="2"/>
                </a:lnTo>
                <a:lnTo>
                  <a:pt x="260" y="2"/>
                </a:lnTo>
                <a:lnTo>
                  <a:pt x="256" y="2"/>
                </a:lnTo>
                <a:lnTo>
                  <a:pt x="256" y="18"/>
                </a:lnTo>
                <a:lnTo>
                  <a:pt x="257" y="19"/>
                </a:lnTo>
                <a:lnTo>
                  <a:pt x="258" y="18"/>
                </a:lnTo>
                <a:lnTo>
                  <a:pt x="259" y="18"/>
                </a:lnTo>
                <a:lnTo>
                  <a:pt x="260" y="19"/>
                </a:lnTo>
                <a:lnTo>
                  <a:pt x="261" y="19"/>
                </a:lnTo>
                <a:lnTo>
                  <a:pt x="262" y="18"/>
                </a:lnTo>
                <a:lnTo>
                  <a:pt x="263" y="19"/>
                </a:lnTo>
                <a:lnTo>
                  <a:pt x="264" y="18"/>
                </a:lnTo>
                <a:lnTo>
                  <a:pt x="265" y="18"/>
                </a:lnTo>
                <a:lnTo>
                  <a:pt x="267" y="19"/>
                </a:lnTo>
                <a:lnTo>
                  <a:pt x="267" y="18"/>
                </a:lnTo>
                <a:lnTo>
                  <a:pt x="268" y="18"/>
                </a:lnTo>
                <a:lnTo>
                  <a:pt x="268" y="77"/>
                </a:lnTo>
                <a:lnTo>
                  <a:pt x="216" y="77"/>
                </a:lnTo>
                <a:lnTo>
                  <a:pt x="216" y="4"/>
                </a:lnTo>
                <a:lnTo>
                  <a:pt x="192" y="6"/>
                </a:lnTo>
                <a:lnTo>
                  <a:pt x="166" y="9"/>
                </a:lnTo>
                <a:lnTo>
                  <a:pt x="140" y="12"/>
                </a:lnTo>
                <a:lnTo>
                  <a:pt x="116" y="15"/>
                </a:lnTo>
                <a:lnTo>
                  <a:pt x="93" y="19"/>
                </a:lnTo>
                <a:lnTo>
                  <a:pt x="71" y="24"/>
                </a:lnTo>
                <a:lnTo>
                  <a:pt x="51" y="29"/>
                </a:lnTo>
                <a:lnTo>
                  <a:pt x="34" y="35"/>
                </a:lnTo>
                <a:lnTo>
                  <a:pt x="20" y="43"/>
                </a:lnTo>
                <a:lnTo>
                  <a:pt x="10" y="51"/>
                </a:lnTo>
                <a:lnTo>
                  <a:pt x="3" y="60"/>
                </a:lnTo>
                <a:lnTo>
                  <a:pt x="0" y="70"/>
                </a:lnTo>
                <a:lnTo>
                  <a:pt x="3" y="80"/>
                </a:lnTo>
                <a:lnTo>
                  <a:pt x="14" y="89"/>
                </a:lnTo>
                <a:lnTo>
                  <a:pt x="29" y="96"/>
                </a:lnTo>
                <a:lnTo>
                  <a:pt x="48" y="102"/>
                </a:lnTo>
                <a:lnTo>
                  <a:pt x="71" y="108"/>
                </a:lnTo>
                <a:lnTo>
                  <a:pt x="98" y="112"/>
                </a:lnTo>
                <a:lnTo>
                  <a:pt x="125" y="115"/>
                </a:lnTo>
                <a:lnTo>
                  <a:pt x="155" y="117"/>
                </a:lnTo>
                <a:lnTo>
                  <a:pt x="185" y="119"/>
                </a:lnTo>
                <a:lnTo>
                  <a:pt x="214" y="120"/>
                </a:lnTo>
                <a:lnTo>
                  <a:pt x="242" y="121"/>
                </a:lnTo>
                <a:lnTo>
                  <a:pt x="268" y="121"/>
                </a:lnTo>
                <a:lnTo>
                  <a:pt x="268" y="104"/>
                </a:lnTo>
                <a:lnTo>
                  <a:pt x="267" y="105"/>
                </a:lnTo>
                <a:lnTo>
                  <a:pt x="265" y="104"/>
                </a:lnTo>
                <a:lnTo>
                  <a:pt x="264" y="104"/>
                </a:lnTo>
                <a:lnTo>
                  <a:pt x="263" y="105"/>
                </a:lnTo>
                <a:lnTo>
                  <a:pt x="260" y="105"/>
                </a:lnTo>
                <a:lnTo>
                  <a:pt x="259" y="104"/>
                </a:lnTo>
                <a:lnTo>
                  <a:pt x="258" y="105"/>
                </a:lnTo>
                <a:lnTo>
                  <a:pt x="256" y="104"/>
                </a:lnTo>
                <a:lnTo>
                  <a:pt x="255" y="104"/>
                </a:lnTo>
                <a:lnTo>
                  <a:pt x="254" y="105"/>
                </a:lnTo>
                <a:lnTo>
                  <a:pt x="252" y="104"/>
                </a:lnTo>
                <a:lnTo>
                  <a:pt x="250" y="104"/>
                </a:lnTo>
                <a:lnTo>
                  <a:pt x="236" y="104"/>
                </a:lnTo>
                <a:lnTo>
                  <a:pt x="221" y="104"/>
                </a:lnTo>
                <a:lnTo>
                  <a:pt x="206" y="104"/>
                </a:lnTo>
                <a:lnTo>
                  <a:pt x="191" y="103"/>
                </a:lnTo>
                <a:lnTo>
                  <a:pt x="176" y="102"/>
                </a:lnTo>
                <a:lnTo>
                  <a:pt x="161" y="102"/>
                </a:lnTo>
                <a:lnTo>
                  <a:pt x="146" y="100"/>
                </a:lnTo>
                <a:lnTo>
                  <a:pt x="131" y="99"/>
                </a:lnTo>
                <a:lnTo>
                  <a:pt x="116" y="98"/>
                </a:lnTo>
                <a:lnTo>
                  <a:pt x="102" y="95"/>
                </a:lnTo>
                <a:lnTo>
                  <a:pt x="87" y="93"/>
                </a:lnTo>
                <a:lnTo>
                  <a:pt x="72" y="91"/>
                </a:lnTo>
                <a:lnTo>
                  <a:pt x="70" y="91"/>
                </a:lnTo>
                <a:lnTo>
                  <a:pt x="65" y="90"/>
                </a:lnTo>
                <a:lnTo>
                  <a:pt x="61" y="89"/>
                </a:lnTo>
                <a:lnTo>
                  <a:pt x="55" y="87"/>
                </a:lnTo>
                <a:lnTo>
                  <a:pt x="49" y="86"/>
                </a:lnTo>
                <a:lnTo>
                  <a:pt x="43" y="84"/>
                </a:lnTo>
                <a:lnTo>
                  <a:pt x="38" y="82"/>
                </a:lnTo>
                <a:lnTo>
                  <a:pt x="32" y="80"/>
                </a:lnTo>
                <a:lnTo>
                  <a:pt x="28" y="78"/>
                </a:lnTo>
                <a:lnTo>
                  <a:pt x="24" y="75"/>
                </a:lnTo>
                <a:lnTo>
                  <a:pt x="22" y="72"/>
                </a:lnTo>
                <a:lnTo>
                  <a:pt x="20" y="70"/>
                </a:lnTo>
                <a:lnTo>
                  <a:pt x="22" y="65"/>
                </a:lnTo>
                <a:lnTo>
                  <a:pt x="24" y="62"/>
                </a:lnTo>
                <a:lnTo>
                  <a:pt x="28" y="58"/>
                </a:lnTo>
                <a:lnTo>
                  <a:pt x="33" y="55"/>
                </a:lnTo>
                <a:lnTo>
                  <a:pt x="38" y="52"/>
                </a:lnTo>
                <a:lnTo>
                  <a:pt x="44" y="49"/>
                </a:lnTo>
                <a:lnTo>
                  <a:pt x="51" y="47"/>
                </a:lnTo>
                <a:lnTo>
                  <a:pt x="57" y="44"/>
                </a:lnTo>
                <a:lnTo>
                  <a:pt x="63" y="43"/>
                </a:lnTo>
                <a:lnTo>
                  <a:pt x="69" y="41"/>
                </a:lnTo>
                <a:lnTo>
                  <a:pt x="74" y="40"/>
                </a:lnTo>
                <a:lnTo>
                  <a:pt x="77" y="39"/>
                </a:lnTo>
                <a:lnTo>
                  <a:pt x="87" y="37"/>
                </a:lnTo>
                <a:lnTo>
                  <a:pt x="98" y="35"/>
                </a:lnTo>
                <a:lnTo>
                  <a:pt x="108" y="33"/>
                </a:lnTo>
                <a:lnTo>
                  <a:pt x="118" y="31"/>
                </a:lnTo>
                <a:lnTo>
                  <a:pt x="128" y="30"/>
                </a:lnTo>
                <a:lnTo>
                  <a:pt x="138" y="29"/>
                </a:lnTo>
                <a:lnTo>
                  <a:pt x="148" y="27"/>
                </a:lnTo>
                <a:lnTo>
                  <a:pt x="158" y="26"/>
                </a:lnTo>
                <a:lnTo>
                  <a:pt x="168" y="25"/>
                </a:lnTo>
                <a:lnTo>
                  <a:pt x="179" y="24"/>
                </a:lnTo>
                <a:lnTo>
                  <a:pt x="189" y="23"/>
                </a:lnTo>
                <a:lnTo>
                  <a:pt x="199" y="22"/>
                </a:lnTo>
                <a:lnTo>
                  <a:pt x="199" y="94"/>
                </a:lnTo>
                <a:lnTo>
                  <a:pt x="285" y="94"/>
                </a:lnTo>
                <a:lnTo>
                  <a:pt x="285" y="104"/>
                </a:lnTo>
                <a:lnTo>
                  <a:pt x="285" y="119"/>
                </a:lnTo>
                <a:lnTo>
                  <a:pt x="285" y="121"/>
                </a:lnTo>
                <a:lnTo>
                  <a:pt x="306" y="121"/>
                </a:lnTo>
                <a:lnTo>
                  <a:pt x="327" y="121"/>
                </a:lnTo>
                <a:lnTo>
                  <a:pt x="348" y="121"/>
                </a:lnTo>
                <a:lnTo>
                  <a:pt x="370" y="120"/>
                </a:lnTo>
                <a:lnTo>
                  <a:pt x="391" y="119"/>
                </a:lnTo>
                <a:lnTo>
                  <a:pt x="412" y="119"/>
                </a:lnTo>
                <a:lnTo>
                  <a:pt x="433" y="118"/>
                </a:lnTo>
                <a:lnTo>
                  <a:pt x="453" y="117"/>
                </a:lnTo>
                <a:lnTo>
                  <a:pt x="475" y="116"/>
                </a:lnTo>
                <a:lnTo>
                  <a:pt x="496" y="115"/>
                </a:lnTo>
                <a:lnTo>
                  <a:pt x="516" y="114"/>
                </a:lnTo>
                <a:lnTo>
                  <a:pt x="537" y="113"/>
                </a:lnTo>
                <a:lnTo>
                  <a:pt x="549" y="95"/>
                </a:lnTo>
                <a:lnTo>
                  <a:pt x="548" y="96"/>
                </a:lnTo>
                <a:lnTo>
                  <a:pt x="549" y="95"/>
                </a:lnTo>
                <a:lnTo>
                  <a:pt x="548" y="96"/>
                </a:lnTo>
                <a:lnTo>
                  <a:pt x="549" y="95"/>
                </a:lnTo>
                <a:lnTo>
                  <a:pt x="548" y="96"/>
                </a:lnTo>
                <a:lnTo>
                  <a:pt x="549" y="95"/>
                </a:lnTo>
                <a:lnTo>
                  <a:pt x="548" y="96"/>
                </a:lnTo>
                <a:lnTo>
                  <a:pt x="549" y="95"/>
                </a:lnTo>
                <a:lnTo>
                  <a:pt x="552" y="91"/>
                </a:lnTo>
                <a:lnTo>
                  <a:pt x="556" y="85"/>
                </a:lnTo>
                <a:lnTo>
                  <a:pt x="561" y="79"/>
                </a:lnTo>
                <a:lnTo>
                  <a:pt x="564" y="74"/>
                </a:lnTo>
                <a:lnTo>
                  <a:pt x="568" y="69"/>
                </a:lnTo>
                <a:lnTo>
                  <a:pt x="572" y="63"/>
                </a:lnTo>
                <a:lnTo>
                  <a:pt x="576" y="58"/>
                </a:lnTo>
                <a:lnTo>
                  <a:pt x="580" y="52"/>
                </a:lnTo>
                <a:lnTo>
                  <a:pt x="584" y="46"/>
                </a:lnTo>
                <a:lnTo>
                  <a:pt x="587" y="41"/>
                </a:lnTo>
                <a:lnTo>
                  <a:pt x="591" y="35"/>
                </a:lnTo>
                <a:lnTo>
                  <a:pt x="595" y="30"/>
                </a:lnTo>
                <a:lnTo>
                  <a:pt x="595" y="93"/>
                </a:lnTo>
                <a:lnTo>
                  <a:pt x="594" y="93"/>
                </a:lnTo>
                <a:lnTo>
                  <a:pt x="593" y="93"/>
                </a:lnTo>
                <a:lnTo>
                  <a:pt x="591" y="93"/>
                </a:lnTo>
                <a:lnTo>
                  <a:pt x="589" y="93"/>
                </a:lnTo>
                <a:lnTo>
                  <a:pt x="588" y="93"/>
                </a:lnTo>
                <a:lnTo>
                  <a:pt x="587" y="93"/>
                </a:lnTo>
                <a:lnTo>
                  <a:pt x="586" y="93"/>
                </a:lnTo>
                <a:lnTo>
                  <a:pt x="585" y="93"/>
                </a:lnTo>
                <a:lnTo>
                  <a:pt x="584" y="93"/>
                </a:lnTo>
                <a:lnTo>
                  <a:pt x="584" y="110"/>
                </a:lnTo>
                <a:lnTo>
                  <a:pt x="621" y="108"/>
                </a:lnTo>
                <a:lnTo>
                  <a:pt x="659" y="105"/>
                </a:lnTo>
                <a:lnTo>
                  <a:pt x="697" y="102"/>
                </a:lnTo>
                <a:lnTo>
                  <a:pt x="734" y="100"/>
                </a:lnTo>
                <a:lnTo>
                  <a:pt x="773" y="96"/>
                </a:lnTo>
                <a:lnTo>
                  <a:pt x="810" y="93"/>
                </a:lnTo>
                <a:lnTo>
                  <a:pt x="848" y="90"/>
                </a:lnTo>
                <a:lnTo>
                  <a:pt x="886" y="87"/>
                </a:lnTo>
                <a:lnTo>
                  <a:pt x="923" y="84"/>
                </a:lnTo>
                <a:lnTo>
                  <a:pt x="961" y="80"/>
                </a:lnTo>
                <a:lnTo>
                  <a:pt x="998" y="78"/>
                </a:lnTo>
                <a:lnTo>
                  <a:pt x="1036" y="74"/>
                </a:lnTo>
                <a:close/>
                <a:moveTo>
                  <a:pt x="612" y="31"/>
                </a:moveTo>
                <a:lnTo>
                  <a:pt x="636" y="34"/>
                </a:lnTo>
                <a:lnTo>
                  <a:pt x="659" y="37"/>
                </a:lnTo>
                <a:lnTo>
                  <a:pt x="683" y="40"/>
                </a:lnTo>
                <a:lnTo>
                  <a:pt x="706" y="43"/>
                </a:lnTo>
                <a:lnTo>
                  <a:pt x="730" y="46"/>
                </a:lnTo>
                <a:lnTo>
                  <a:pt x="753" y="49"/>
                </a:lnTo>
                <a:lnTo>
                  <a:pt x="777" y="53"/>
                </a:lnTo>
                <a:lnTo>
                  <a:pt x="801" y="56"/>
                </a:lnTo>
                <a:lnTo>
                  <a:pt x="824" y="59"/>
                </a:lnTo>
                <a:lnTo>
                  <a:pt x="848" y="63"/>
                </a:lnTo>
                <a:lnTo>
                  <a:pt x="871" y="66"/>
                </a:lnTo>
                <a:lnTo>
                  <a:pt x="895" y="70"/>
                </a:lnTo>
                <a:lnTo>
                  <a:pt x="871" y="72"/>
                </a:lnTo>
                <a:lnTo>
                  <a:pt x="848" y="74"/>
                </a:lnTo>
                <a:lnTo>
                  <a:pt x="824" y="76"/>
                </a:lnTo>
                <a:lnTo>
                  <a:pt x="801" y="78"/>
                </a:lnTo>
                <a:lnTo>
                  <a:pt x="777" y="79"/>
                </a:lnTo>
                <a:lnTo>
                  <a:pt x="753" y="81"/>
                </a:lnTo>
                <a:lnTo>
                  <a:pt x="730" y="83"/>
                </a:lnTo>
                <a:lnTo>
                  <a:pt x="706" y="85"/>
                </a:lnTo>
                <a:lnTo>
                  <a:pt x="683" y="87"/>
                </a:lnTo>
                <a:lnTo>
                  <a:pt x="659" y="89"/>
                </a:lnTo>
                <a:lnTo>
                  <a:pt x="636" y="90"/>
                </a:lnTo>
                <a:lnTo>
                  <a:pt x="612" y="91"/>
                </a:lnTo>
                <a:lnTo>
                  <a:pt x="612" y="31"/>
                </a:lnTo>
                <a:close/>
                <a:moveTo>
                  <a:pt x="365" y="16"/>
                </a:moveTo>
                <a:lnTo>
                  <a:pt x="390" y="69"/>
                </a:lnTo>
                <a:lnTo>
                  <a:pt x="344" y="69"/>
                </a:lnTo>
                <a:lnTo>
                  <a:pt x="364" y="16"/>
                </a:lnTo>
                <a:lnTo>
                  <a:pt x="365" y="17"/>
                </a:lnTo>
                <a:lnTo>
                  <a:pt x="365" y="16"/>
                </a:lnTo>
                <a:lnTo>
                  <a:pt x="365" y="17"/>
                </a:lnTo>
                <a:lnTo>
                  <a:pt x="365" y="16"/>
                </a:lnTo>
                <a:lnTo>
                  <a:pt x="365" y="17"/>
                </a:lnTo>
                <a:lnTo>
                  <a:pt x="365" y="16"/>
                </a:lnTo>
                <a:lnTo>
                  <a:pt x="365" y="17"/>
                </a:lnTo>
                <a:lnTo>
                  <a:pt x="365" y="16"/>
                </a:lnTo>
                <a:close/>
                <a:moveTo>
                  <a:pt x="329" y="104"/>
                </a:moveTo>
                <a:lnTo>
                  <a:pt x="337" y="86"/>
                </a:lnTo>
                <a:lnTo>
                  <a:pt x="398" y="86"/>
                </a:lnTo>
                <a:lnTo>
                  <a:pt x="407" y="102"/>
                </a:lnTo>
                <a:lnTo>
                  <a:pt x="401" y="103"/>
                </a:lnTo>
                <a:lnTo>
                  <a:pt x="394" y="103"/>
                </a:lnTo>
                <a:lnTo>
                  <a:pt x="388" y="103"/>
                </a:lnTo>
                <a:lnTo>
                  <a:pt x="382" y="104"/>
                </a:lnTo>
                <a:lnTo>
                  <a:pt x="375" y="104"/>
                </a:lnTo>
                <a:lnTo>
                  <a:pt x="368" y="104"/>
                </a:lnTo>
                <a:lnTo>
                  <a:pt x="362" y="104"/>
                </a:lnTo>
                <a:lnTo>
                  <a:pt x="355" y="104"/>
                </a:lnTo>
                <a:lnTo>
                  <a:pt x="349" y="104"/>
                </a:lnTo>
                <a:lnTo>
                  <a:pt x="342" y="104"/>
                </a:lnTo>
                <a:lnTo>
                  <a:pt x="336" y="104"/>
                </a:lnTo>
                <a:lnTo>
                  <a:pt x="329" y="10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kern="0" smtClean="0">
              <a:solidFill>
                <a:sysClr val="windowText" lastClr="000000"/>
              </a:solidFill>
            </a:endParaRPr>
          </a:p>
        </p:txBody>
      </p:sp>
      <p:sp>
        <p:nvSpPr>
          <p:cNvPr id="2" name="Прямоугольник 1"/>
          <p:cNvSpPr/>
          <p:nvPr userDrawn="1"/>
        </p:nvSpPr>
        <p:spPr>
          <a:xfrm>
            <a:off x="1547664" y="6536377"/>
            <a:ext cx="639045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i="0" kern="1200" dirty="0" smtClean="0">
                <a:solidFill>
                  <a:schemeClr val="bg1"/>
                </a:solidFill>
                <a:effectLst/>
                <a:latin typeface="Arial" pitchFamily="34" charset="0"/>
                <a:ea typeface="+mn-ea"/>
                <a:cs typeface="+mn-cs"/>
              </a:rPr>
              <a:t>Международный Промышленный Форум АТОМЭКСПО   •   26-28 июня 2013 года</a:t>
            </a:r>
            <a:endParaRPr lang="ru-RU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18704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4" r:id="rId1"/>
    <p:sldLayoutId id="2147483845" r:id="rId2"/>
    <p:sldLayoutId id="2147483846" r:id="rId3"/>
    <p:sldLayoutId id="2147483847" r:id="rId4"/>
    <p:sldLayoutId id="2147483848" r:id="rId5"/>
    <p:sldLayoutId id="2147483849" r:id="rId6"/>
    <p:sldLayoutId id="2147483850" r:id="rId7"/>
    <p:sldLayoutId id="2147483851" r:id="rId8"/>
    <p:sldLayoutId id="2147483852" r:id="rId9"/>
    <p:sldLayoutId id="2147483853" r:id="rId10"/>
    <p:sldLayoutId id="2147483854" r:id="rId11"/>
    <p:sldLayoutId id="2147483855" r:id="rId12"/>
    <p:sldLayoutId id="2147483856" r:id="rId13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900" b="1">
          <a:solidFill>
            <a:srgbClr val="000099"/>
          </a:solidFill>
          <a:latin typeface="Tahom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900" b="1">
          <a:solidFill>
            <a:srgbClr val="000099"/>
          </a:solidFill>
          <a:latin typeface="Tahom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900" b="1">
          <a:solidFill>
            <a:srgbClr val="000099"/>
          </a:solidFill>
          <a:latin typeface="Tahom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900" b="1">
          <a:solidFill>
            <a:srgbClr val="000099"/>
          </a:solidFill>
          <a:latin typeface="Tahoma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2900" b="1">
          <a:solidFill>
            <a:srgbClr val="000099"/>
          </a:solidFill>
          <a:latin typeface="Tahoma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2900" b="1">
          <a:solidFill>
            <a:srgbClr val="000099"/>
          </a:solidFill>
          <a:latin typeface="Tahoma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2900" b="1">
          <a:solidFill>
            <a:srgbClr val="000099"/>
          </a:solidFill>
          <a:latin typeface="Tahoma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2900" b="1">
          <a:solidFill>
            <a:srgbClr val="000099"/>
          </a:solidFill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4FA42B"/>
        </a:buClr>
        <a:buChar char="•"/>
        <a:defRPr sz="2200" b="1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0A55A3"/>
        </a:buClr>
        <a:buFont typeface="Arial" pitchFamily="34" charset="0"/>
        <a:buChar char="–"/>
        <a:defRPr sz="2200">
          <a:solidFill>
            <a:srgbClr val="000000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000000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rgbClr val="000000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rgbClr val="000000"/>
          </a:solidFill>
          <a:latin typeface="Arial" pitchFamily="34" charset="0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rgbClr val="000000"/>
          </a:solidFill>
          <a:latin typeface="Arial" pitchFamily="34" charset="0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rgbClr val="000000"/>
          </a:solidFill>
          <a:latin typeface="Arial" pitchFamily="34" charset="0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rgbClr val="000000"/>
          </a:solidFill>
          <a:latin typeface="Arial" pitchFamily="34" charset="0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rgbClr val="000000"/>
          </a:solidFill>
          <a:latin typeface="Arial" pitchFamily="34" charset="0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4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0800000">
            <a:off x="1" y="6505575"/>
            <a:ext cx="9143998" cy="35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10000" contrast="-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3999" cy="903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123728" y="155575"/>
            <a:ext cx="5256584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07" tIns="45704" rIns="91407" bIns="45704" numCol="1" anchor="ctr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Образец заголовка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94700" y="6551613"/>
            <a:ext cx="592138" cy="23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07" tIns="45704" rIns="91407" bIns="4570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rgbClr val="000000"/>
                </a:solidFill>
              </a:defRPr>
            </a:lvl1pPr>
          </a:lstStyle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F2A647-A98B-442B-B368-396F01412510}" type="slidenum">
              <a:rPr kumimoji="0" lang="en-US" sz="1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1" name="Text Box 6"/>
          <p:cNvSpPr txBox="1">
            <a:spLocks noChangeArrowheads="1"/>
          </p:cNvSpPr>
          <p:nvPr userDrawn="1"/>
        </p:nvSpPr>
        <p:spPr bwMode="auto">
          <a:xfrm>
            <a:off x="1296986" y="6549232"/>
            <a:ext cx="6550025" cy="252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82058" tIns="41029" rIns="82058" bIns="41029">
            <a:spAutoFit/>
          </a:bodyPr>
          <a:lstStyle/>
          <a:p>
            <a:pPr marL="0" marR="0" lvl="0" indent="0" algn="ctr" defTabSz="82073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140181</a:t>
            </a:r>
            <a:r>
              <a:rPr kumimoji="0" lang="ru-RU" sz="1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 г</a:t>
            </a:r>
            <a:r>
              <a:rPr kumimoji="0" lang="ru-RU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. Жуковский</a:t>
            </a:r>
            <a:r>
              <a:rPr kumimoji="0" lang="en-US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 </a:t>
            </a: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(</a:t>
            </a:r>
            <a:r>
              <a:rPr kumimoji="0" lang="ru-RU" sz="1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Московской области</a:t>
            </a: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)</a:t>
            </a:r>
            <a:r>
              <a:rPr kumimoji="0" lang="ru-RU" sz="1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, ул</a:t>
            </a:r>
            <a:r>
              <a:rPr kumimoji="0" lang="ru-RU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. Жуковского </a:t>
            </a:r>
            <a:r>
              <a:rPr kumimoji="0" lang="ru-RU" sz="1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д.1</a:t>
            </a:r>
          </a:p>
        </p:txBody>
      </p:sp>
      <p:sp>
        <p:nvSpPr>
          <p:cNvPr id="12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36538" y="1268413"/>
            <a:ext cx="8728075" cy="482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2058" tIns="41029" rIns="82058" bIns="41029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Образец текста</a:t>
            </a:r>
          </a:p>
          <a:p>
            <a:pPr marL="0" marR="0" lvl="1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Второй уровень</a:t>
            </a:r>
          </a:p>
          <a:p>
            <a:pPr marL="0" marR="0" lvl="2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Третий уровень</a:t>
            </a:r>
          </a:p>
          <a:p>
            <a:pPr marL="0" marR="0" lvl="3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Четвертый уровень</a:t>
            </a:r>
          </a:p>
        </p:txBody>
      </p:sp>
      <p:sp>
        <p:nvSpPr>
          <p:cNvPr id="13" name="Text Box 14"/>
          <p:cNvSpPr txBox="1">
            <a:spLocks noChangeArrowheads="1"/>
          </p:cNvSpPr>
          <p:nvPr userDrawn="1"/>
        </p:nvSpPr>
        <p:spPr bwMode="auto">
          <a:xfrm>
            <a:off x="90481" y="410919"/>
            <a:ext cx="187166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sz="900" b="1" dirty="0">
                <a:solidFill>
                  <a:srgbClr val="FFFFFF"/>
                </a:solidFill>
                <a:latin typeface="Tahoma" pitchFamily="34" charset="0"/>
              </a:rPr>
              <a:t>ЦАГИ им. Н</a:t>
            </a:r>
            <a:r>
              <a:rPr lang="ru-RU" sz="900" b="1" dirty="0" smtClean="0">
                <a:solidFill>
                  <a:srgbClr val="FFFFFF"/>
                </a:solidFill>
                <a:latin typeface="Tahoma" pitchFamily="34" charset="0"/>
              </a:rPr>
              <a:t>.</a:t>
            </a:r>
            <a:r>
              <a:rPr lang="ru-RU" sz="100" b="1" dirty="0" smtClean="0">
                <a:solidFill>
                  <a:srgbClr val="FFFFFF"/>
                </a:solidFill>
                <a:latin typeface="Tahoma" pitchFamily="34" charset="0"/>
              </a:rPr>
              <a:t> </a:t>
            </a:r>
            <a:r>
              <a:rPr lang="ru-RU" sz="900" b="1" dirty="0" smtClean="0">
                <a:solidFill>
                  <a:srgbClr val="FFFFFF"/>
                </a:solidFill>
                <a:latin typeface="Tahoma" pitchFamily="34" charset="0"/>
              </a:rPr>
              <a:t>Е.</a:t>
            </a:r>
            <a:r>
              <a:rPr lang="ru-RU" sz="100" b="1" dirty="0" smtClean="0">
                <a:solidFill>
                  <a:srgbClr val="FFFFFF"/>
                </a:solidFill>
                <a:latin typeface="Tahoma" pitchFamily="34" charset="0"/>
              </a:rPr>
              <a:t> </a:t>
            </a:r>
            <a:r>
              <a:rPr lang="ru-RU" sz="900" b="1" dirty="0" smtClean="0">
                <a:solidFill>
                  <a:srgbClr val="FFFFFF"/>
                </a:solidFill>
                <a:latin typeface="Tahoma" pitchFamily="34" charset="0"/>
              </a:rPr>
              <a:t>Жуковского</a:t>
            </a:r>
            <a:endParaRPr lang="ru-RU" sz="900" b="1" dirty="0">
              <a:solidFill>
                <a:srgbClr val="FFFFFF"/>
              </a:solidFill>
              <a:latin typeface="Tahoma" pitchFamily="34" charset="0"/>
            </a:endParaRPr>
          </a:p>
          <a:p>
            <a:pPr algn="ctr" eaLnBrk="1" hangingPunct="1">
              <a:defRPr/>
            </a:pPr>
            <a:r>
              <a:rPr lang="ru-RU" sz="700" b="1" dirty="0">
                <a:solidFill>
                  <a:srgbClr val="FFFFFF"/>
                </a:solidFill>
                <a:latin typeface="Tahoma" pitchFamily="34" charset="0"/>
              </a:rPr>
              <a:t>Национальный композитный центр</a:t>
            </a:r>
          </a:p>
        </p:txBody>
      </p:sp>
      <p:sp>
        <p:nvSpPr>
          <p:cNvPr id="14" name="Freeform 9"/>
          <p:cNvSpPr>
            <a:spLocks noChangeAspect="1" noEditPoints="1"/>
          </p:cNvSpPr>
          <p:nvPr userDrawn="1"/>
        </p:nvSpPr>
        <p:spPr bwMode="auto">
          <a:xfrm>
            <a:off x="201607" y="194993"/>
            <a:ext cx="1760537" cy="205698"/>
          </a:xfrm>
          <a:custGeom>
            <a:avLst/>
            <a:gdLst>
              <a:gd name="T0" fmla="*/ 1034065 w 1036"/>
              <a:gd name="T1" fmla="*/ 46838 h 121"/>
              <a:gd name="T2" fmla="*/ 783910 w 1036"/>
              <a:gd name="T3" fmla="*/ 16059 h 121"/>
              <a:gd name="T4" fmla="*/ 782572 w 1036"/>
              <a:gd name="T5" fmla="*/ 17397 h 121"/>
              <a:gd name="T6" fmla="*/ 729063 w 1036"/>
              <a:gd name="T7" fmla="*/ 34794 h 121"/>
              <a:gd name="T8" fmla="*/ 739765 w 1036"/>
              <a:gd name="T9" fmla="*/ 34794 h 121"/>
              <a:gd name="T10" fmla="*/ 706321 w 1036"/>
              <a:gd name="T11" fmla="*/ 10706 h 121"/>
              <a:gd name="T12" fmla="*/ 687593 w 1036"/>
              <a:gd name="T13" fmla="*/ 30779 h 121"/>
              <a:gd name="T14" fmla="*/ 698295 w 1036"/>
              <a:gd name="T15" fmla="*/ 32117 h 121"/>
              <a:gd name="T16" fmla="*/ 660838 w 1036"/>
              <a:gd name="T17" fmla="*/ 132484 h 121"/>
              <a:gd name="T18" fmla="*/ 600641 w 1036"/>
              <a:gd name="T19" fmla="*/ 25426 h 121"/>
              <a:gd name="T20" fmla="*/ 628733 w 1036"/>
              <a:gd name="T21" fmla="*/ 26764 h 121"/>
              <a:gd name="T22" fmla="*/ 640773 w 1036"/>
              <a:gd name="T23" fmla="*/ 38808 h 121"/>
              <a:gd name="T24" fmla="*/ 640773 w 1036"/>
              <a:gd name="T25" fmla="*/ 38808 h 121"/>
              <a:gd name="T26" fmla="*/ 655488 w 1036"/>
              <a:gd name="T27" fmla="*/ 38808 h 121"/>
              <a:gd name="T28" fmla="*/ 647461 w 1036"/>
              <a:gd name="T29" fmla="*/ 6691 h 121"/>
              <a:gd name="T30" fmla="*/ 577899 w 1036"/>
              <a:gd name="T31" fmla="*/ 2676 h 121"/>
              <a:gd name="T32" fmla="*/ 568535 w 1036"/>
              <a:gd name="T33" fmla="*/ 24088 h 121"/>
              <a:gd name="T34" fmla="*/ 577899 w 1036"/>
              <a:gd name="T35" fmla="*/ 136499 h 121"/>
              <a:gd name="T36" fmla="*/ 572548 w 1036"/>
              <a:gd name="T37" fmla="*/ 136499 h 121"/>
              <a:gd name="T38" fmla="*/ 516364 w 1036"/>
              <a:gd name="T39" fmla="*/ 22750 h 121"/>
              <a:gd name="T40" fmla="*/ 527066 w 1036"/>
              <a:gd name="T41" fmla="*/ 22750 h 121"/>
              <a:gd name="T42" fmla="*/ 486934 w 1036"/>
              <a:gd name="T43" fmla="*/ 1338 h 121"/>
              <a:gd name="T44" fmla="*/ 462854 w 1036"/>
              <a:gd name="T45" fmla="*/ 21412 h 121"/>
              <a:gd name="T46" fmla="*/ 410683 w 1036"/>
              <a:gd name="T47" fmla="*/ 140513 h 121"/>
              <a:gd name="T48" fmla="*/ 401319 w 1036"/>
              <a:gd name="T49" fmla="*/ 103043 h 121"/>
              <a:gd name="T50" fmla="*/ 385266 w 1036"/>
              <a:gd name="T51" fmla="*/ 104381 h 121"/>
              <a:gd name="T52" fmla="*/ 387942 w 1036"/>
              <a:gd name="T53" fmla="*/ 24088 h 121"/>
              <a:gd name="T54" fmla="*/ 397306 w 1036"/>
              <a:gd name="T55" fmla="*/ 1338 h 121"/>
              <a:gd name="T56" fmla="*/ 361187 w 1036"/>
              <a:gd name="T57" fmla="*/ 2676 h 121"/>
              <a:gd name="T58" fmla="*/ 346472 w 1036"/>
              <a:gd name="T59" fmla="*/ 24088 h 121"/>
              <a:gd name="T60" fmla="*/ 357174 w 1036"/>
              <a:gd name="T61" fmla="*/ 24088 h 121"/>
              <a:gd name="T62" fmla="*/ 155177 w 1036"/>
              <a:gd name="T63" fmla="*/ 20073 h 121"/>
              <a:gd name="T64" fmla="*/ 0 w 1036"/>
              <a:gd name="T65" fmla="*/ 93676 h 121"/>
              <a:gd name="T66" fmla="*/ 207348 w 1036"/>
              <a:gd name="T67" fmla="*/ 156572 h 121"/>
              <a:gd name="T68" fmla="*/ 353161 w 1036"/>
              <a:gd name="T69" fmla="*/ 139175 h 121"/>
              <a:gd name="T70" fmla="*/ 337108 w 1036"/>
              <a:gd name="T71" fmla="*/ 139175 h 121"/>
              <a:gd name="T72" fmla="*/ 195309 w 1036"/>
              <a:gd name="T73" fmla="*/ 133822 h 121"/>
              <a:gd name="T74" fmla="*/ 81602 w 1036"/>
              <a:gd name="T75" fmla="*/ 119102 h 121"/>
              <a:gd name="T76" fmla="*/ 29430 w 1036"/>
              <a:gd name="T77" fmla="*/ 96352 h 121"/>
              <a:gd name="T78" fmla="*/ 68224 w 1036"/>
              <a:gd name="T79" fmla="*/ 62896 h 121"/>
              <a:gd name="T80" fmla="*/ 144475 w 1036"/>
              <a:gd name="T81" fmla="*/ 44161 h 121"/>
              <a:gd name="T82" fmla="*/ 252831 w 1036"/>
              <a:gd name="T83" fmla="*/ 30779 h 121"/>
              <a:gd name="T84" fmla="*/ 437438 w 1036"/>
              <a:gd name="T85" fmla="*/ 161925 h 121"/>
              <a:gd name="T86" fmla="*/ 663514 w 1036"/>
              <a:gd name="T87" fmla="*/ 153896 h 121"/>
              <a:gd name="T88" fmla="*/ 733076 w 1036"/>
              <a:gd name="T89" fmla="*/ 128469 h 121"/>
              <a:gd name="T90" fmla="*/ 738427 w 1036"/>
              <a:gd name="T91" fmla="*/ 121778 h 121"/>
              <a:gd name="T92" fmla="*/ 781234 w 1036"/>
              <a:gd name="T93" fmla="*/ 61558 h 121"/>
              <a:gd name="T94" fmla="*/ 790598 w 1036"/>
              <a:gd name="T95" fmla="*/ 124455 h 121"/>
              <a:gd name="T96" fmla="*/ 781234 w 1036"/>
              <a:gd name="T97" fmla="*/ 124455 h 121"/>
              <a:gd name="T98" fmla="*/ 1134395 w 1036"/>
              <a:gd name="T99" fmla="*/ 120440 h 121"/>
              <a:gd name="T100" fmla="*/ 850796 w 1036"/>
              <a:gd name="T101" fmla="*/ 45500 h 121"/>
              <a:gd name="T102" fmla="*/ 1102289 w 1036"/>
              <a:gd name="T103" fmla="*/ 78955 h 121"/>
              <a:gd name="T104" fmla="*/ 1039416 w 1036"/>
              <a:gd name="T105" fmla="*/ 105720 h 121"/>
              <a:gd name="T106" fmla="*/ 818691 w 1036"/>
              <a:gd name="T107" fmla="*/ 41485 h 121"/>
              <a:gd name="T108" fmla="*/ 488271 w 1036"/>
              <a:gd name="T109" fmla="*/ 21412 h 121"/>
              <a:gd name="T110" fmla="*/ 488271 w 1036"/>
              <a:gd name="T111" fmla="*/ 21412 h 121"/>
              <a:gd name="T112" fmla="*/ 527066 w 1036"/>
              <a:gd name="T113" fmla="*/ 137837 h 121"/>
              <a:gd name="T114" fmla="*/ 457504 w 1036"/>
              <a:gd name="T115" fmla="*/ 139175 h 121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1036" h="121">
                <a:moveTo>
                  <a:pt x="1036" y="74"/>
                </a:moveTo>
                <a:lnTo>
                  <a:pt x="998" y="69"/>
                </a:lnTo>
                <a:lnTo>
                  <a:pt x="960" y="63"/>
                </a:lnTo>
                <a:lnTo>
                  <a:pt x="923" y="57"/>
                </a:lnTo>
                <a:lnTo>
                  <a:pt x="885" y="51"/>
                </a:lnTo>
                <a:lnTo>
                  <a:pt x="848" y="46"/>
                </a:lnTo>
                <a:lnTo>
                  <a:pt x="810" y="40"/>
                </a:lnTo>
                <a:lnTo>
                  <a:pt x="773" y="35"/>
                </a:lnTo>
                <a:lnTo>
                  <a:pt x="735" y="30"/>
                </a:lnTo>
                <a:lnTo>
                  <a:pt x="698" y="25"/>
                </a:lnTo>
                <a:lnTo>
                  <a:pt x="660" y="20"/>
                </a:lnTo>
                <a:lnTo>
                  <a:pt x="623" y="16"/>
                </a:lnTo>
                <a:lnTo>
                  <a:pt x="586" y="12"/>
                </a:lnTo>
                <a:lnTo>
                  <a:pt x="585" y="13"/>
                </a:lnTo>
                <a:lnTo>
                  <a:pt x="586" y="12"/>
                </a:lnTo>
                <a:lnTo>
                  <a:pt x="585" y="13"/>
                </a:lnTo>
                <a:lnTo>
                  <a:pt x="586" y="12"/>
                </a:lnTo>
                <a:lnTo>
                  <a:pt x="585" y="13"/>
                </a:lnTo>
                <a:lnTo>
                  <a:pt x="586" y="12"/>
                </a:lnTo>
                <a:lnTo>
                  <a:pt x="585" y="13"/>
                </a:lnTo>
                <a:lnTo>
                  <a:pt x="586" y="12"/>
                </a:lnTo>
                <a:lnTo>
                  <a:pt x="541" y="78"/>
                </a:lnTo>
                <a:lnTo>
                  <a:pt x="541" y="25"/>
                </a:lnTo>
                <a:lnTo>
                  <a:pt x="542" y="26"/>
                </a:lnTo>
                <a:lnTo>
                  <a:pt x="543" y="26"/>
                </a:lnTo>
                <a:lnTo>
                  <a:pt x="544" y="26"/>
                </a:lnTo>
                <a:lnTo>
                  <a:pt x="545" y="26"/>
                </a:lnTo>
                <a:lnTo>
                  <a:pt x="546" y="26"/>
                </a:lnTo>
                <a:lnTo>
                  <a:pt x="547" y="26"/>
                </a:lnTo>
                <a:lnTo>
                  <a:pt x="548" y="26"/>
                </a:lnTo>
                <a:lnTo>
                  <a:pt x="549" y="26"/>
                </a:lnTo>
                <a:lnTo>
                  <a:pt x="550" y="26"/>
                </a:lnTo>
                <a:lnTo>
                  <a:pt x="551" y="26"/>
                </a:lnTo>
                <a:lnTo>
                  <a:pt x="552" y="26"/>
                </a:lnTo>
                <a:lnTo>
                  <a:pt x="553" y="26"/>
                </a:lnTo>
                <a:lnTo>
                  <a:pt x="553" y="10"/>
                </a:lnTo>
                <a:lnTo>
                  <a:pt x="549" y="10"/>
                </a:lnTo>
                <a:lnTo>
                  <a:pt x="546" y="10"/>
                </a:lnTo>
                <a:lnTo>
                  <a:pt x="543" y="9"/>
                </a:lnTo>
                <a:lnTo>
                  <a:pt x="539" y="9"/>
                </a:lnTo>
                <a:lnTo>
                  <a:pt x="535" y="8"/>
                </a:lnTo>
                <a:lnTo>
                  <a:pt x="532" y="8"/>
                </a:lnTo>
                <a:lnTo>
                  <a:pt x="528" y="8"/>
                </a:lnTo>
                <a:lnTo>
                  <a:pt x="525" y="8"/>
                </a:lnTo>
                <a:lnTo>
                  <a:pt x="522" y="8"/>
                </a:lnTo>
                <a:lnTo>
                  <a:pt x="518" y="7"/>
                </a:lnTo>
                <a:lnTo>
                  <a:pt x="515" y="7"/>
                </a:lnTo>
                <a:lnTo>
                  <a:pt x="512" y="6"/>
                </a:lnTo>
                <a:lnTo>
                  <a:pt x="512" y="23"/>
                </a:lnTo>
                <a:lnTo>
                  <a:pt x="513" y="23"/>
                </a:lnTo>
                <a:lnTo>
                  <a:pt x="514" y="23"/>
                </a:lnTo>
                <a:lnTo>
                  <a:pt x="515" y="23"/>
                </a:lnTo>
                <a:lnTo>
                  <a:pt x="516" y="23"/>
                </a:lnTo>
                <a:lnTo>
                  <a:pt x="517" y="23"/>
                </a:lnTo>
                <a:lnTo>
                  <a:pt x="518" y="23"/>
                </a:lnTo>
                <a:lnTo>
                  <a:pt x="519" y="24"/>
                </a:lnTo>
                <a:lnTo>
                  <a:pt x="520" y="24"/>
                </a:lnTo>
                <a:lnTo>
                  <a:pt x="521" y="24"/>
                </a:lnTo>
                <a:lnTo>
                  <a:pt x="522" y="24"/>
                </a:lnTo>
                <a:lnTo>
                  <a:pt x="523" y="24"/>
                </a:lnTo>
                <a:lnTo>
                  <a:pt x="524" y="24"/>
                </a:lnTo>
                <a:lnTo>
                  <a:pt x="524" y="97"/>
                </a:lnTo>
                <a:lnTo>
                  <a:pt x="518" y="98"/>
                </a:lnTo>
                <a:lnTo>
                  <a:pt x="511" y="98"/>
                </a:lnTo>
                <a:lnTo>
                  <a:pt x="506" y="98"/>
                </a:lnTo>
                <a:lnTo>
                  <a:pt x="500" y="99"/>
                </a:lnTo>
                <a:lnTo>
                  <a:pt x="494" y="99"/>
                </a:lnTo>
                <a:lnTo>
                  <a:pt x="487" y="99"/>
                </a:lnTo>
                <a:lnTo>
                  <a:pt x="481" y="100"/>
                </a:lnTo>
                <a:lnTo>
                  <a:pt x="475" y="100"/>
                </a:lnTo>
                <a:lnTo>
                  <a:pt x="468" y="100"/>
                </a:lnTo>
                <a:lnTo>
                  <a:pt x="462" y="101"/>
                </a:lnTo>
                <a:lnTo>
                  <a:pt x="455" y="101"/>
                </a:lnTo>
                <a:lnTo>
                  <a:pt x="449" y="101"/>
                </a:lnTo>
                <a:lnTo>
                  <a:pt x="449" y="19"/>
                </a:lnTo>
                <a:lnTo>
                  <a:pt x="451" y="20"/>
                </a:lnTo>
                <a:lnTo>
                  <a:pt x="454" y="20"/>
                </a:lnTo>
                <a:lnTo>
                  <a:pt x="457" y="20"/>
                </a:lnTo>
                <a:lnTo>
                  <a:pt x="460" y="20"/>
                </a:lnTo>
                <a:lnTo>
                  <a:pt x="462" y="20"/>
                </a:lnTo>
                <a:lnTo>
                  <a:pt x="464" y="20"/>
                </a:lnTo>
                <a:lnTo>
                  <a:pt x="467" y="20"/>
                </a:lnTo>
                <a:lnTo>
                  <a:pt x="470" y="20"/>
                </a:lnTo>
                <a:lnTo>
                  <a:pt x="472" y="20"/>
                </a:lnTo>
                <a:lnTo>
                  <a:pt x="475" y="20"/>
                </a:lnTo>
                <a:lnTo>
                  <a:pt x="477" y="20"/>
                </a:lnTo>
                <a:lnTo>
                  <a:pt x="479" y="20"/>
                </a:lnTo>
                <a:lnTo>
                  <a:pt x="479" y="29"/>
                </a:lnTo>
                <a:lnTo>
                  <a:pt x="480" y="29"/>
                </a:lnTo>
                <a:lnTo>
                  <a:pt x="479" y="29"/>
                </a:lnTo>
                <a:lnTo>
                  <a:pt x="480" y="29"/>
                </a:lnTo>
                <a:lnTo>
                  <a:pt x="479" y="29"/>
                </a:lnTo>
                <a:lnTo>
                  <a:pt x="480" y="29"/>
                </a:lnTo>
                <a:lnTo>
                  <a:pt x="479" y="29"/>
                </a:lnTo>
                <a:lnTo>
                  <a:pt x="480" y="29"/>
                </a:lnTo>
                <a:lnTo>
                  <a:pt x="479" y="29"/>
                </a:lnTo>
                <a:lnTo>
                  <a:pt x="481" y="29"/>
                </a:lnTo>
                <a:lnTo>
                  <a:pt x="483" y="29"/>
                </a:lnTo>
                <a:lnTo>
                  <a:pt x="484" y="29"/>
                </a:lnTo>
                <a:lnTo>
                  <a:pt x="485" y="29"/>
                </a:lnTo>
                <a:lnTo>
                  <a:pt x="487" y="29"/>
                </a:lnTo>
                <a:lnTo>
                  <a:pt x="488" y="29"/>
                </a:lnTo>
                <a:lnTo>
                  <a:pt x="490" y="29"/>
                </a:lnTo>
                <a:lnTo>
                  <a:pt x="491" y="29"/>
                </a:lnTo>
                <a:lnTo>
                  <a:pt x="492" y="29"/>
                </a:lnTo>
                <a:lnTo>
                  <a:pt x="494" y="29"/>
                </a:lnTo>
                <a:lnTo>
                  <a:pt x="495" y="29"/>
                </a:lnTo>
                <a:lnTo>
                  <a:pt x="496" y="29"/>
                </a:lnTo>
                <a:lnTo>
                  <a:pt x="496" y="5"/>
                </a:lnTo>
                <a:lnTo>
                  <a:pt x="490" y="5"/>
                </a:lnTo>
                <a:lnTo>
                  <a:pt x="484" y="5"/>
                </a:lnTo>
                <a:lnTo>
                  <a:pt x="477" y="4"/>
                </a:lnTo>
                <a:lnTo>
                  <a:pt x="471" y="4"/>
                </a:lnTo>
                <a:lnTo>
                  <a:pt x="464" y="3"/>
                </a:lnTo>
                <a:lnTo>
                  <a:pt x="458" y="3"/>
                </a:lnTo>
                <a:lnTo>
                  <a:pt x="452" y="3"/>
                </a:lnTo>
                <a:lnTo>
                  <a:pt x="445" y="3"/>
                </a:lnTo>
                <a:lnTo>
                  <a:pt x="439" y="2"/>
                </a:lnTo>
                <a:lnTo>
                  <a:pt x="432" y="2"/>
                </a:lnTo>
                <a:lnTo>
                  <a:pt x="426" y="2"/>
                </a:lnTo>
                <a:lnTo>
                  <a:pt x="419" y="1"/>
                </a:lnTo>
                <a:lnTo>
                  <a:pt x="419" y="18"/>
                </a:lnTo>
                <a:lnTo>
                  <a:pt x="421" y="18"/>
                </a:lnTo>
                <a:lnTo>
                  <a:pt x="423" y="18"/>
                </a:lnTo>
                <a:lnTo>
                  <a:pt x="424" y="18"/>
                </a:lnTo>
                <a:lnTo>
                  <a:pt x="425" y="18"/>
                </a:lnTo>
                <a:lnTo>
                  <a:pt x="427" y="18"/>
                </a:lnTo>
                <a:lnTo>
                  <a:pt x="428" y="18"/>
                </a:lnTo>
                <a:lnTo>
                  <a:pt x="429" y="18"/>
                </a:lnTo>
                <a:lnTo>
                  <a:pt x="430" y="18"/>
                </a:lnTo>
                <a:lnTo>
                  <a:pt x="431" y="18"/>
                </a:lnTo>
                <a:lnTo>
                  <a:pt x="432" y="18"/>
                </a:lnTo>
                <a:lnTo>
                  <a:pt x="432" y="102"/>
                </a:lnTo>
                <a:lnTo>
                  <a:pt x="431" y="102"/>
                </a:lnTo>
                <a:lnTo>
                  <a:pt x="430" y="102"/>
                </a:lnTo>
                <a:lnTo>
                  <a:pt x="429" y="102"/>
                </a:lnTo>
                <a:lnTo>
                  <a:pt x="428" y="102"/>
                </a:lnTo>
                <a:lnTo>
                  <a:pt x="427" y="102"/>
                </a:lnTo>
                <a:lnTo>
                  <a:pt x="426" y="102"/>
                </a:lnTo>
                <a:lnTo>
                  <a:pt x="425" y="102"/>
                </a:lnTo>
                <a:lnTo>
                  <a:pt x="383" y="17"/>
                </a:lnTo>
                <a:lnTo>
                  <a:pt x="385" y="18"/>
                </a:lnTo>
                <a:lnTo>
                  <a:pt x="385" y="17"/>
                </a:lnTo>
                <a:lnTo>
                  <a:pt x="386" y="17"/>
                </a:lnTo>
                <a:lnTo>
                  <a:pt x="387" y="18"/>
                </a:lnTo>
                <a:lnTo>
                  <a:pt x="388" y="18"/>
                </a:lnTo>
                <a:lnTo>
                  <a:pt x="389" y="17"/>
                </a:lnTo>
                <a:lnTo>
                  <a:pt x="390" y="18"/>
                </a:lnTo>
                <a:lnTo>
                  <a:pt x="391" y="17"/>
                </a:lnTo>
                <a:lnTo>
                  <a:pt x="392" y="17"/>
                </a:lnTo>
                <a:lnTo>
                  <a:pt x="393" y="18"/>
                </a:lnTo>
                <a:lnTo>
                  <a:pt x="394" y="17"/>
                </a:lnTo>
                <a:lnTo>
                  <a:pt x="395" y="17"/>
                </a:lnTo>
                <a:lnTo>
                  <a:pt x="395" y="1"/>
                </a:lnTo>
                <a:lnTo>
                  <a:pt x="390" y="1"/>
                </a:lnTo>
                <a:lnTo>
                  <a:pt x="385" y="1"/>
                </a:lnTo>
                <a:lnTo>
                  <a:pt x="380" y="1"/>
                </a:lnTo>
                <a:lnTo>
                  <a:pt x="375" y="1"/>
                </a:lnTo>
                <a:lnTo>
                  <a:pt x="370" y="1"/>
                </a:lnTo>
                <a:lnTo>
                  <a:pt x="364" y="1"/>
                </a:lnTo>
                <a:lnTo>
                  <a:pt x="359" y="1"/>
                </a:lnTo>
                <a:lnTo>
                  <a:pt x="354" y="1"/>
                </a:lnTo>
                <a:lnTo>
                  <a:pt x="349" y="1"/>
                </a:lnTo>
                <a:lnTo>
                  <a:pt x="344" y="1"/>
                </a:lnTo>
                <a:lnTo>
                  <a:pt x="339" y="1"/>
                </a:lnTo>
                <a:lnTo>
                  <a:pt x="333" y="0"/>
                </a:lnTo>
                <a:lnTo>
                  <a:pt x="333" y="16"/>
                </a:lnTo>
                <a:lnTo>
                  <a:pt x="346" y="16"/>
                </a:lnTo>
                <a:lnTo>
                  <a:pt x="312" y="104"/>
                </a:lnTo>
                <a:lnTo>
                  <a:pt x="312" y="105"/>
                </a:lnTo>
                <a:lnTo>
                  <a:pt x="311" y="104"/>
                </a:lnTo>
                <a:lnTo>
                  <a:pt x="310" y="104"/>
                </a:lnTo>
                <a:lnTo>
                  <a:pt x="310" y="105"/>
                </a:lnTo>
                <a:lnTo>
                  <a:pt x="308" y="105"/>
                </a:lnTo>
                <a:lnTo>
                  <a:pt x="308" y="104"/>
                </a:lnTo>
                <a:lnTo>
                  <a:pt x="307" y="105"/>
                </a:lnTo>
                <a:lnTo>
                  <a:pt x="305" y="104"/>
                </a:lnTo>
                <a:lnTo>
                  <a:pt x="304" y="105"/>
                </a:lnTo>
                <a:lnTo>
                  <a:pt x="303" y="104"/>
                </a:lnTo>
                <a:lnTo>
                  <a:pt x="302" y="104"/>
                </a:lnTo>
                <a:lnTo>
                  <a:pt x="302" y="77"/>
                </a:lnTo>
                <a:lnTo>
                  <a:pt x="301" y="78"/>
                </a:lnTo>
                <a:lnTo>
                  <a:pt x="300" y="77"/>
                </a:lnTo>
                <a:lnTo>
                  <a:pt x="298" y="77"/>
                </a:lnTo>
                <a:lnTo>
                  <a:pt x="297" y="78"/>
                </a:lnTo>
                <a:lnTo>
                  <a:pt x="295" y="78"/>
                </a:lnTo>
                <a:lnTo>
                  <a:pt x="294" y="77"/>
                </a:lnTo>
                <a:lnTo>
                  <a:pt x="292" y="78"/>
                </a:lnTo>
                <a:lnTo>
                  <a:pt x="290" y="77"/>
                </a:lnTo>
                <a:lnTo>
                  <a:pt x="289" y="77"/>
                </a:lnTo>
                <a:lnTo>
                  <a:pt x="288" y="78"/>
                </a:lnTo>
                <a:lnTo>
                  <a:pt x="286" y="77"/>
                </a:lnTo>
                <a:lnTo>
                  <a:pt x="285" y="77"/>
                </a:lnTo>
                <a:lnTo>
                  <a:pt x="285" y="18"/>
                </a:lnTo>
                <a:lnTo>
                  <a:pt x="286" y="18"/>
                </a:lnTo>
                <a:lnTo>
                  <a:pt x="287" y="18"/>
                </a:lnTo>
                <a:lnTo>
                  <a:pt x="288" y="18"/>
                </a:lnTo>
                <a:lnTo>
                  <a:pt x="289" y="18"/>
                </a:lnTo>
                <a:lnTo>
                  <a:pt x="290" y="18"/>
                </a:lnTo>
                <a:lnTo>
                  <a:pt x="291" y="18"/>
                </a:lnTo>
                <a:lnTo>
                  <a:pt x="292" y="18"/>
                </a:lnTo>
                <a:lnTo>
                  <a:pt x="293" y="18"/>
                </a:lnTo>
                <a:lnTo>
                  <a:pt x="294" y="18"/>
                </a:lnTo>
                <a:lnTo>
                  <a:pt x="295" y="18"/>
                </a:lnTo>
                <a:lnTo>
                  <a:pt x="296" y="18"/>
                </a:lnTo>
                <a:lnTo>
                  <a:pt x="297" y="17"/>
                </a:lnTo>
                <a:lnTo>
                  <a:pt x="297" y="1"/>
                </a:lnTo>
                <a:lnTo>
                  <a:pt x="294" y="1"/>
                </a:lnTo>
                <a:lnTo>
                  <a:pt x="290" y="1"/>
                </a:lnTo>
                <a:lnTo>
                  <a:pt x="287" y="1"/>
                </a:lnTo>
                <a:lnTo>
                  <a:pt x="284" y="1"/>
                </a:lnTo>
                <a:lnTo>
                  <a:pt x="281" y="1"/>
                </a:lnTo>
                <a:lnTo>
                  <a:pt x="278" y="1"/>
                </a:lnTo>
                <a:lnTo>
                  <a:pt x="274" y="2"/>
                </a:lnTo>
                <a:lnTo>
                  <a:pt x="270" y="2"/>
                </a:lnTo>
                <a:lnTo>
                  <a:pt x="267" y="2"/>
                </a:lnTo>
                <a:lnTo>
                  <a:pt x="263" y="2"/>
                </a:lnTo>
                <a:lnTo>
                  <a:pt x="260" y="2"/>
                </a:lnTo>
                <a:lnTo>
                  <a:pt x="256" y="2"/>
                </a:lnTo>
                <a:lnTo>
                  <a:pt x="256" y="18"/>
                </a:lnTo>
                <a:lnTo>
                  <a:pt x="257" y="19"/>
                </a:lnTo>
                <a:lnTo>
                  <a:pt x="258" y="18"/>
                </a:lnTo>
                <a:lnTo>
                  <a:pt x="259" y="18"/>
                </a:lnTo>
                <a:lnTo>
                  <a:pt x="260" y="19"/>
                </a:lnTo>
                <a:lnTo>
                  <a:pt x="261" y="19"/>
                </a:lnTo>
                <a:lnTo>
                  <a:pt x="262" y="18"/>
                </a:lnTo>
                <a:lnTo>
                  <a:pt x="263" y="19"/>
                </a:lnTo>
                <a:lnTo>
                  <a:pt x="264" y="18"/>
                </a:lnTo>
                <a:lnTo>
                  <a:pt x="265" y="18"/>
                </a:lnTo>
                <a:lnTo>
                  <a:pt x="267" y="19"/>
                </a:lnTo>
                <a:lnTo>
                  <a:pt x="267" y="18"/>
                </a:lnTo>
                <a:lnTo>
                  <a:pt x="268" y="18"/>
                </a:lnTo>
                <a:lnTo>
                  <a:pt x="268" y="77"/>
                </a:lnTo>
                <a:lnTo>
                  <a:pt x="216" y="77"/>
                </a:lnTo>
                <a:lnTo>
                  <a:pt x="216" y="4"/>
                </a:lnTo>
                <a:lnTo>
                  <a:pt x="192" y="6"/>
                </a:lnTo>
                <a:lnTo>
                  <a:pt x="166" y="9"/>
                </a:lnTo>
                <a:lnTo>
                  <a:pt x="140" y="12"/>
                </a:lnTo>
                <a:lnTo>
                  <a:pt x="116" y="15"/>
                </a:lnTo>
                <a:lnTo>
                  <a:pt x="93" y="19"/>
                </a:lnTo>
                <a:lnTo>
                  <a:pt x="71" y="24"/>
                </a:lnTo>
                <a:lnTo>
                  <a:pt x="51" y="29"/>
                </a:lnTo>
                <a:lnTo>
                  <a:pt x="34" y="35"/>
                </a:lnTo>
                <a:lnTo>
                  <a:pt x="20" y="43"/>
                </a:lnTo>
                <a:lnTo>
                  <a:pt x="10" y="51"/>
                </a:lnTo>
                <a:lnTo>
                  <a:pt x="3" y="60"/>
                </a:lnTo>
                <a:lnTo>
                  <a:pt x="0" y="70"/>
                </a:lnTo>
                <a:lnTo>
                  <a:pt x="3" y="80"/>
                </a:lnTo>
                <a:lnTo>
                  <a:pt x="14" y="89"/>
                </a:lnTo>
                <a:lnTo>
                  <a:pt x="29" y="96"/>
                </a:lnTo>
                <a:lnTo>
                  <a:pt x="48" y="102"/>
                </a:lnTo>
                <a:lnTo>
                  <a:pt x="71" y="108"/>
                </a:lnTo>
                <a:lnTo>
                  <a:pt x="98" y="112"/>
                </a:lnTo>
                <a:lnTo>
                  <a:pt x="125" y="115"/>
                </a:lnTo>
                <a:lnTo>
                  <a:pt x="155" y="117"/>
                </a:lnTo>
                <a:lnTo>
                  <a:pt x="185" y="119"/>
                </a:lnTo>
                <a:lnTo>
                  <a:pt x="214" y="120"/>
                </a:lnTo>
                <a:lnTo>
                  <a:pt x="242" y="121"/>
                </a:lnTo>
                <a:lnTo>
                  <a:pt x="268" y="121"/>
                </a:lnTo>
                <a:lnTo>
                  <a:pt x="268" y="104"/>
                </a:lnTo>
                <a:lnTo>
                  <a:pt x="267" y="105"/>
                </a:lnTo>
                <a:lnTo>
                  <a:pt x="265" y="104"/>
                </a:lnTo>
                <a:lnTo>
                  <a:pt x="264" y="104"/>
                </a:lnTo>
                <a:lnTo>
                  <a:pt x="263" y="105"/>
                </a:lnTo>
                <a:lnTo>
                  <a:pt x="260" y="105"/>
                </a:lnTo>
                <a:lnTo>
                  <a:pt x="259" y="104"/>
                </a:lnTo>
                <a:lnTo>
                  <a:pt x="258" y="105"/>
                </a:lnTo>
                <a:lnTo>
                  <a:pt x="256" y="104"/>
                </a:lnTo>
                <a:lnTo>
                  <a:pt x="255" y="104"/>
                </a:lnTo>
                <a:lnTo>
                  <a:pt x="254" y="105"/>
                </a:lnTo>
                <a:lnTo>
                  <a:pt x="252" y="104"/>
                </a:lnTo>
                <a:lnTo>
                  <a:pt x="250" y="104"/>
                </a:lnTo>
                <a:lnTo>
                  <a:pt x="236" y="104"/>
                </a:lnTo>
                <a:lnTo>
                  <a:pt x="221" y="104"/>
                </a:lnTo>
                <a:lnTo>
                  <a:pt x="206" y="104"/>
                </a:lnTo>
                <a:lnTo>
                  <a:pt x="191" y="103"/>
                </a:lnTo>
                <a:lnTo>
                  <a:pt x="176" y="102"/>
                </a:lnTo>
                <a:lnTo>
                  <a:pt x="161" y="102"/>
                </a:lnTo>
                <a:lnTo>
                  <a:pt x="146" y="100"/>
                </a:lnTo>
                <a:lnTo>
                  <a:pt x="131" y="99"/>
                </a:lnTo>
                <a:lnTo>
                  <a:pt x="116" y="98"/>
                </a:lnTo>
                <a:lnTo>
                  <a:pt x="102" y="95"/>
                </a:lnTo>
                <a:lnTo>
                  <a:pt x="87" y="93"/>
                </a:lnTo>
                <a:lnTo>
                  <a:pt x="72" y="91"/>
                </a:lnTo>
                <a:lnTo>
                  <a:pt x="70" y="91"/>
                </a:lnTo>
                <a:lnTo>
                  <a:pt x="65" y="90"/>
                </a:lnTo>
                <a:lnTo>
                  <a:pt x="61" y="89"/>
                </a:lnTo>
                <a:lnTo>
                  <a:pt x="55" y="87"/>
                </a:lnTo>
                <a:lnTo>
                  <a:pt x="49" y="86"/>
                </a:lnTo>
                <a:lnTo>
                  <a:pt x="43" y="84"/>
                </a:lnTo>
                <a:lnTo>
                  <a:pt x="38" y="82"/>
                </a:lnTo>
                <a:lnTo>
                  <a:pt x="32" y="80"/>
                </a:lnTo>
                <a:lnTo>
                  <a:pt x="28" y="78"/>
                </a:lnTo>
                <a:lnTo>
                  <a:pt x="24" y="75"/>
                </a:lnTo>
                <a:lnTo>
                  <a:pt x="22" y="72"/>
                </a:lnTo>
                <a:lnTo>
                  <a:pt x="20" y="70"/>
                </a:lnTo>
                <a:lnTo>
                  <a:pt x="22" y="65"/>
                </a:lnTo>
                <a:lnTo>
                  <a:pt x="24" y="62"/>
                </a:lnTo>
                <a:lnTo>
                  <a:pt x="28" y="58"/>
                </a:lnTo>
                <a:lnTo>
                  <a:pt x="33" y="55"/>
                </a:lnTo>
                <a:lnTo>
                  <a:pt x="38" y="52"/>
                </a:lnTo>
                <a:lnTo>
                  <a:pt x="44" y="49"/>
                </a:lnTo>
                <a:lnTo>
                  <a:pt x="51" y="47"/>
                </a:lnTo>
                <a:lnTo>
                  <a:pt x="57" y="44"/>
                </a:lnTo>
                <a:lnTo>
                  <a:pt x="63" y="43"/>
                </a:lnTo>
                <a:lnTo>
                  <a:pt x="69" y="41"/>
                </a:lnTo>
                <a:lnTo>
                  <a:pt x="74" y="40"/>
                </a:lnTo>
                <a:lnTo>
                  <a:pt x="77" y="39"/>
                </a:lnTo>
                <a:lnTo>
                  <a:pt x="87" y="37"/>
                </a:lnTo>
                <a:lnTo>
                  <a:pt x="98" y="35"/>
                </a:lnTo>
                <a:lnTo>
                  <a:pt x="108" y="33"/>
                </a:lnTo>
                <a:lnTo>
                  <a:pt x="118" y="31"/>
                </a:lnTo>
                <a:lnTo>
                  <a:pt x="128" y="30"/>
                </a:lnTo>
                <a:lnTo>
                  <a:pt x="138" y="29"/>
                </a:lnTo>
                <a:lnTo>
                  <a:pt x="148" y="27"/>
                </a:lnTo>
                <a:lnTo>
                  <a:pt x="158" y="26"/>
                </a:lnTo>
                <a:lnTo>
                  <a:pt x="168" y="25"/>
                </a:lnTo>
                <a:lnTo>
                  <a:pt x="179" y="24"/>
                </a:lnTo>
                <a:lnTo>
                  <a:pt x="189" y="23"/>
                </a:lnTo>
                <a:lnTo>
                  <a:pt x="199" y="22"/>
                </a:lnTo>
                <a:lnTo>
                  <a:pt x="199" y="94"/>
                </a:lnTo>
                <a:lnTo>
                  <a:pt x="285" y="94"/>
                </a:lnTo>
                <a:lnTo>
                  <a:pt x="285" y="104"/>
                </a:lnTo>
                <a:lnTo>
                  <a:pt x="285" y="119"/>
                </a:lnTo>
                <a:lnTo>
                  <a:pt x="285" y="121"/>
                </a:lnTo>
                <a:lnTo>
                  <a:pt x="306" y="121"/>
                </a:lnTo>
                <a:lnTo>
                  <a:pt x="327" y="121"/>
                </a:lnTo>
                <a:lnTo>
                  <a:pt x="348" y="121"/>
                </a:lnTo>
                <a:lnTo>
                  <a:pt x="370" y="120"/>
                </a:lnTo>
                <a:lnTo>
                  <a:pt x="391" y="119"/>
                </a:lnTo>
                <a:lnTo>
                  <a:pt x="412" y="119"/>
                </a:lnTo>
                <a:lnTo>
                  <a:pt x="433" y="118"/>
                </a:lnTo>
                <a:lnTo>
                  <a:pt x="453" y="117"/>
                </a:lnTo>
                <a:lnTo>
                  <a:pt x="475" y="116"/>
                </a:lnTo>
                <a:lnTo>
                  <a:pt x="496" y="115"/>
                </a:lnTo>
                <a:lnTo>
                  <a:pt x="516" y="114"/>
                </a:lnTo>
                <a:lnTo>
                  <a:pt x="537" y="113"/>
                </a:lnTo>
                <a:lnTo>
                  <a:pt x="549" y="95"/>
                </a:lnTo>
                <a:lnTo>
                  <a:pt x="548" y="96"/>
                </a:lnTo>
                <a:lnTo>
                  <a:pt x="549" y="95"/>
                </a:lnTo>
                <a:lnTo>
                  <a:pt x="548" y="96"/>
                </a:lnTo>
                <a:lnTo>
                  <a:pt x="549" y="95"/>
                </a:lnTo>
                <a:lnTo>
                  <a:pt x="548" y="96"/>
                </a:lnTo>
                <a:lnTo>
                  <a:pt x="549" y="95"/>
                </a:lnTo>
                <a:lnTo>
                  <a:pt x="548" y="96"/>
                </a:lnTo>
                <a:lnTo>
                  <a:pt x="549" y="95"/>
                </a:lnTo>
                <a:lnTo>
                  <a:pt x="552" y="91"/>
                </a:lnTo>
                <a:lnTo>
                  <a:pt x="556" y="85"/>
                </a:lnTo>
                <a:lnTo>
                  <a:pt x="561" y="79"/>
                </a:lnTo>
                <a:lnTo>
                  <a:pt x="564" y="74"/>
                </a:lnTo>
                <a:lnTo>
                  <a:pt x="568" y="69"/>
                </a:lnTo>
                <a:lnTo>
                  <a:pt x="572" y="63"/>
                </a:lnTo>
                <a:lnTo>
                  <a:pt x="576" y="58"/>
                </a:lnTo>
                <a:lnTo>
                  <a:pt x="580" y="52"/>
                </a:lnTo>
                <a:lnTo>
                  <a:pt x="584" y="46"/>
                </a:lnTo>
                <a:lnTo>
                  <a:pt x="587" y="41"/>
                </a:lnTo>
                <a:lnTo>
                  <a:pt x="591" y="35"/>
                </a:lnTo>
                <a:lnTo>
                  <a:pt x="595" y="30"/>
                </a:lnTo>
                <a:lnTo>
                  <a:pt x="595" y="93"/>
                </a:lnTo>
                <a:lnTo>
                  <a:pt x="594" y="93"/>
                </a:lnTo>
                <a:lnTo>
                  <a:pt x="593" y="93"/>
                </a:lnTo>
                <a:lnTo>
                  <a:pt x="591" y="93"/>
                </a:lnTo>
                <a:lnTo>
                  <a:pt x="589" y="93"/>
                </a:lnTo>
                <a:lnTo>
                  <a:pt x="588" y="93"/>
                </a:lnTo>
                <a:lnTo>
                  <a:pt x="587" y="93"/>
                </a:lnTo>
                <a:lnTo>
                  <a:pt x="586" y="93"/>
                </a:lnTo>
                <a:lnTo>
                  <a:pt x="585" y="93"/>
                </a:lnTo>
                <a:lnTo>
                  <a:pt x="584" y="93"/>
                </a:lnTo>
                <a:lnTo>
                  <a:pt x="584" y="110"/>
                </a:lnTo>
                <a:lnTo>
                  <a:pt x="621" y="108"/>
                </a:lnTo>
                <a:lnTo>
                  <a:pt x="659" y="105"/>
                </a:lnTo>
                <a:lnTo>
                  <a:pt x="697" y="102"/>
                </a:lnTo>
                <a:lnTo>
                  <a:pt x="734" y="100"/>
                </a:lnTo>
                <a:lnTo>
                  <a:pt x="773" y="96"/>
                </a:lnTo>
                <a:lnTo>
                  <a:pt x="810" y="93"/>
                </a:lnTo>
                <a:lnTo>
                  <a:pt x="848" y="90"/>
                </a:lnTo>
                <a:lnTo>
                  <a:pt x="886" y="87"/>
                </a:lnTo>
                <a:lnTo>
                  <a:pt x="923" y="84"/>
                </a:lnTo>
                <a:lnTo>
                  <a:pt x="961" y="80"/>
                </a:lnTo>
                <a:lnTo>
                  <a:pt x="998" y="78"/>
                </a:lnTo>
                <a:lnTo>
                  <a:pt x="1036" y="74"/>
                </a:lnTo>
                <a:close/>
                <a:moveTo>
                  <a:pt x="612" y="31"/>
                </a:moveTo>
                <a:lnTo>
                  <a:pt x="636" y="34"/>
                </a:lnTo>
                <a:lnTo>
                  <a:pt x="659" y="37"/>
                </a:lnTo>
                <a:lnTo>
                  <a:pt x="683" y="40"/>
                </a:lnTo>
                <a:lnTo>
                  <a:pt x="706" y="43"/>
                </a:lnTo>
                <a:lnTo>
                  <a:pt x="730" y="46"/>
                </a:lnTo>
                <a:lnTo>
                  <a:pt x="753" y="49"/>
                </a:lnTo>
                <a:lnTo>
                  <a:pt x="777" y="53"/>
                </a:lnTo>
                <a:lnTo>
                  <a:pt x="801" y="56"/>
                </a:lnTo>
                <a:lnTo>
                  <a:pt x="824" y="59"/>
                </a:lnTo>
                <a:lnTo>
                  <a:pt x="848" y="63"/>
                </a:lnTo>
                <a:lnTo>
                  <a:pt x="871" y="66"/>
                </a:lnTo>
                <a:lnTo>
                  <a:pt x="895" y="70"/>
                </a:lnTo>
                <a:lnTo>
                  <a:pt x="871" y="72"/>
                </a:lnTo>
                <a:lnTo>
                  <a:pt x="848" y="74"/>
                </a:lnTo>
                <a:lnTo>
                  <a:pt x="824" y="76"/>
                </a:lnTo>
                <a:lnTo>
                  <a:pt x="801" y="78"/>
                </a:lnTo>
                <a:lnTo>
                  <a:pt x="777" y="79"/>
                </a:lnTo>
                <a:lnTo>
                  <a:pt x="753" y="81"/>
                </a:lnTo>
                <a:lnTo>
                  <a:pt x="730" y="83"/>
                </a:lnTo>
                <a:lnTo>
                  <a:pt x="706" y="85"/>
                </a:lnTo>
                <a:lnTo>
                  <a:pt x="683" y="87"/>
                </a:lnTo>
                <a:lnTo>
                  <a:pt x="659" y="89"/>
                </a:lnTo>
                <a:lnTo>
                  <a:pt x="636" y="90"/>
                </a:lnTo>
                <a:lnTo>
                  <a:pt x="612" y="91"/>
                </a:lnTo>
                <a:lnTo>
                  <a:pt x="612" y="31"/>
                </a:lnTo>
                <a:close/>
                <a:moveTo>
                  <a:pt x="365" y="16"/>
                </a:moveTo>
                <a:lnTo>
                  <a:pt x="390" y="69"/>
                </a:lnTo>
                <a:lnTo>
                  <a:pt x="344" y="69"/>
                </a:lnTo>
                <a:lnTo>
                  <a:pt x="364" y="16"/>
                </a:lnTo>
                <a:lnTo>
                  <a:pt x="365" y="17"/>
                </a:lnTo>
                <a:lnTo>
                  <a:pt x="365" y="16"/>
                </a:lnTo>
                <a:lnTo>
                  <a:pt x="365" y="17"/>
                </a:lnTo>
                <a:lnTo>
                  <a:pt x="365" y="16"/>
                </a:lnTo>
                <a:lnTo>
                  <a:pt x="365" y="17"/>
                </a:lnTo>
                <a:lnTo>
                  <a:pt x="365" y="16"/>
                </a:lnTo>
                <a:lnTo>
                  <a:pt x="365" y="17"/>
                </a:lnTo>
                <a:lnTo>
                  <a:pt x="365" y="16"/>
                </a:lnTo>
                <a:close/>
                <a:moveTo>
                  <a:pt x="329" y="104"/>
                </a:moveTo>
                <a:lnTo>
                  <a:pt x="337" y="86"/>
                </a:lnTo>
                <a:lnTo>
                  <a:pt x="398" y="86"/>
                </a:lnTo>
                <a:lnTo>
                  <a:pt x="407" y="102"/>
                </a:lnTo>
                <a:lnTo>
                  <a:pt x="401" y="103"/>
                </a:lnTo>
                <a:lnTo>
                  <a:pt x="394" y="103"/>
                </a:lnTo>
                <a:lnTo>
                  <a:pt x="388" y="103"/>
                </a:lnTo>
                <a:lnTo>
                  <a:pt x="382" y="104"/>
                </a:lnTo>
                <a:lnTo>
                  <a:pt x="375" y="104"/>
                </a:lnTo>
                <a:lnTo>
                  <a:pt x="368" y="104"/>
                </a:lnTo>
                <a:lnTo>
                  <a:pt x="362" y="104"/>
                </a:lnTo>
                <a:lnTo>
                  <a:pt x="355" y="104"/>
                </a:lnTo>
                <a:lnTo>
                  <a:pt x="349" y="104"/>
                </a:lnTo>
                <a:lnTo>
                  <a:pt x="342" y="104"/>
                </a:lnTo>
                <a:lnTo>
                  <a:pt x="336" y="104"/>
                </a:lnTo>
                <a:lnTo>
                  <a:pt x="329" y="10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15" name="Picture 3"/>
          <p:cNvPicPr>
            <a:picLocks noChangeAspect="1" noChangeArrowheads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116632"/>
            <a:ext cx="1512168" cy="1111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828483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8" r:id="rId1"/>
    <p:sldLayoutId id="2147483859" r:id="rId2"/>
    <p:sldLayoutId id="2147483860" r:id="rId3"/>
    <p:sldLayoutId id="2147483861" r:id="rId4"/>
    <p:sldLayoutId id="2147483862" r:id="rId5"/>
    <p:sldLayoutId id="2147483863" r:id="rId6"/>
    <p:sldLayoutId id="2147483864" r:id="rId7"/>
    <p:sldLayoutId id="2147483865" r:id="rId8"/>
    <p:sldLayoutId id="2147483866" r:id="rId9"/>
    <p:sldLayoutId id="2147483867" r:id="rId10"/>
    <p:sldLayoutId id="2147483868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1600" b="1" kern="1200" baseline="0">
          <a:solidFill>
            <a:schemeClr val="tx1"/>
          </a:solidFill>
          <a:latin typeface="+mj-lt"/>
          <a:ea typeface="+mj-ea"/>
          <a:cs typeface="Miriam" pitchFamily="34" charset="-79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3999" cy="83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4"/>
          <p:cNvPicPr>
            <a:picLocks noChangeAspect="1" noChangeArrowheads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81" y="6370156"/>
            <a:ext cx="9144000" cy="476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195736" y="113556"/>
            <a:ext cx="5705797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07" tIns="45704" rIns="91407" bIns="4570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Образец заголовка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279903" y="6501158"/>
            <a:ext cx="641350" cy="33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07" tIns="45704" rIns="91407" bIns="4570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ABC9E1E9-3201-4125-BBD2-80F7D1A029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7414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415925" y="1411288"/>
            <a:ext cx="7481888" cy="399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2058" tIns="41029" rIns="82058" bIns="4102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</p:txBody>
      </p:sp>
      <p:sp>
        <p:nvSpPr>
          <p:cNvPr id="88071" name="Rectangle 6"/>
          <p:cNvSpPr>
            <a:spLocks noChangeArrowheads="1"/>
          </p:cNvSpPr>
          <p:nvPr userDrawn="1"/>
        </p:nvSpPr>
        <p:spPr bwMode="auto">
          <a:xfrm>
            <a:off x="1907704" y="6456092"/>
            <a:ext cx="56165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2813" eaLnBrk="1" hangingPunct="1">
              <a:defRPr/>
            </a:pPr>
            <a:r>
              <a:rPr lang="ru-RU" sz="1400" b="1" dirty="0">
                <a:solidFill>
                  <a:srgbClr val="011189"/>
                </a:solidFill>
                <a:latin typeface="Tahoma" pitchFamily="34" charset="0"/>
              </a:rPr>
              <a:t>Национальный композитный центр ФГУП ЦАГИ</a:t>
            </a:r>
          </a:p>
        </p:txBody>
      </p:sp>
      <p:pic>
        <p:nvPicPr>
          <p:cNvPr id="13" name="Picture 3"/>
          <p:cNvPicPr>
            <a:picLocks noChangeAspect="1" noChangeArrowheads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6630"/>
            <a:ext cx="1371696" cy="1008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99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99"/>
          </a:solidFill>
          <a:latin typeface="Tahom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99"/>
          </a:solidFill>
          <a:latin typeface="Tahom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99"/>
          </a:solidFill>
          <a:latin typeface="Tahom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99"/>
          </a:solidFill>
          <a:latin typeface="Tahoma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99"/>
          </a:solidFill>
          <a:latin typeface="Tahoma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99"/>
          </a:solidFill>
          <a:latin typeface="Tahoma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99"/>
          </a:solidFill>
          <a:latin typeface="Tahoma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99"/>
          </a:solidFill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200" b="1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200">
          <a:solidFill>
            <a:srgbClr val="000000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rgbClr val="000000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1600">
          <a:solidFill>
            <a:srgbClr val="000000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rgbClr val="000000"/>
          </a:solidFill>
          <a:latin typeface="Arial" pitchFamily="34" charset="0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rgbClr val="000000"/>
          </a:solidFill>
          <a:latin typeface="Arial" pitchFamily="34" charset="0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rgbClr val="000000"/>
          </a:solidFill>
          <a:latin typeface="Arial" pitchFamily="34" charset="0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rgbClr val="000000"/>
          </a:solidFill>
          <a:latin typeface="Arial" pitchFamily="34" charset="0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rgbClr val="000000"/>
          </a:solidFill>
          <a:latin typeface="Arial" pitchFamily="34" charset="0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-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6505575"/>
            <a:ext cx="9144000" cy="35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/>
          <p:cNvPicPr>
            <a:picLocks noChangeAspect="1" noChangeArrowheads="1"/>
          </p:cNvPicPr>
          <p:nvPr userDrawn="1"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-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3999" cy="903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3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547813" y="115888"/>
            <a:ext cx="6065837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07" tIns="45704" rIns="91407" bIns="4570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заголовка</a:t>
            </a:r>
            <a:endParaRPr lang="en-US" dirty="0" smtClean="0"/>
          </a:p>
        </p:txBody>
      </p:sp>
      <p:pic>
        <p:nvPicPr>
          <p:cNvPr id="10244" name="Picture 5" descr="Logo_1"/>
          <p:cNvPicPr>
            <a:picLocks noChangeAspect="1" noChangeArrowheads="1"/>
          </p:cNvPicPr>
          <p:nvPr/>
        </p:nvPicPr>
        <p:blipFill>
          <a:blip r:embed="rId17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966075" y="0"/>
            <a:ext cx="1047750" cy="693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94700" y="6551613"/>
            <a:ext cx="592138" cy="23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07" tIns="45704" rIns="91407" bIns="4570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fld id="{05B27564-A991-4B9F-9D17-BCFCF62EA6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4103" name="Text Box 7"/>
          <p:cNvSpPr txBox="1">
            <a:spLocks noChangeArrowheads="1"/>
          </p:cNvSpPr>
          <p:nvPr/>
        </p:nvSpPr>
        <p:spPr bwMode="auto">
          <a:xfrm>
            <a:off x="704850" y="6530975"/>
            <a:ext cx="7558088" cy="29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82058" tIns="41029" rIns="82058" bIns="41029">
            <a:spAutoFit/>
          </a:bodyPr>
          <a:lstStyle/>
          <a:p>
            <a:pPr algn="ctr" defTabSz="820738">
              <a:defRPr/>
            </a:pPr>
            <a:r>
              <a:rPr lang="ru-RU" sz="700" b="1" i="1">
                <a:solidFill>
                  <a:srgbClr val="000000"/>
                </a:solidFill>
                <a:latin typeface="Arial" charset="0"/>
              </a:rPr>
              <a:t>Все права защищены. Ни одна из частей настоящего документа не может быть скопирована и/или воспроизведена путем печати, фотопечати, микрофильма, электронными средствами или любыми другими способами без предварительного письменного согласия ООО НПП «АпАТэК»</a:t>
            </a:r>
            <a:endParaRPr lang="ru-RU" sz="7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248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15925" y="1411288"/>
            <a:ext cx="7481888" cy="399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2058" tIns="41029" rIns="82058" bIns="4102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</p:txBody>
      </p:sp>
      <p:sp>
        <p:nvSpPr>
          <p:cNvPr id="4105" name="Text Box 9"/>
          <p:cNvSpPr txBox="1">
            <a:spLocks noChangeArrowheads="1"/>
          </p:cNvSpPr>
          <p:nvPr/>
        </p:nvSpPr>
        <p:spPr bwMode="auto">
          <a:xfrm>
            <a:off x="7926388" y="687388"/>
            <a:ext cx="1131887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2058" tIns="41029" rIns="82058" bIns="41029">
            <a:spAutoFit/>
          </a:bodyPr>
          <a:lstStyle/>
          <a:p>
            <a:pPr defTabSz="820738">
              <a:defRPr/>
            </a:pPr>
            <a:r>
              <a:rPr lang="en-US" sz="900" b="1">
                <a:solidFill>
                  <a:srgbClr val="000099"/>
                </a:solidFill>
                <a:latin typeface="Tahoma" pitchFamily="34" charset="0"/>
              </a:rPr>
              <a:t>www.apatech.ru</a:t>
            </a:r>
            <a:endParaRPr lang="ru-RU" sz="900" b="1">
              <a:solidFill>
                <a:srgbClr val="000099"/>
              </a:solidFill>
              <a:latin typeface="Tahoma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900" b="1">
          <a:solidFill>
            <a:srgbClr val="000099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900" b="1">
          <a:solidFill>
            <a:srgbClr val="000099"/>
          </a:solidFill>
          <a:latin typeface="Tahom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900" b="1">
          <a:solidFill>
            <a:srgbClr val="000099"/>
          </a:solidFill>
          <a:latin typeface="Tahom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900" b="1">
          <a:solidFill>
            <a:srgbClr val="000099"/>
          </a:solidFill>
          <a:latin typeface="Tahom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900" b="1">
          <a:solidFill>
            <a:srgbClr val="000099"/>
          </a:solidFill>
          <a:latin typeface="Tahoma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2900" b="1">
          <a:solidFill>
            <a:srgbClr val="000099"/>
          </a:solidFill>
          <a:latin typeface="Tahoma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2900" b="1">
          <a:solidFill>
            <a:srgbClr val="000099"/>
          </a:solidFill>
          <a:latin typeface="Tahoma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2900" b="1">
          <a:solidFill>
            <a:srgbClr val="000099"/>
          </a:solidFill>
          <a:latin typeface="Tahoma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2900" b="1">
          <a:solidFill>
            <a:srgbClr val="000099"/>
          </a:solidFill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4FA42B"/>
        </a:buClr>
        <a:buChar char="•"/>
        <a:defRPr sz="2200" b="1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0A55A3"/>
        </a:buClr>
        <a:buFont typeface="Arial" pitchFamily="34" charset="0"/>
        <a:buChar char="–"/>
        <a:defRPr sz="2200">
          <a:solidFill>
            <a:srgbClr val="000000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000000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rgbClr val="000000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rgbClr val="000000"/>
          </a:solidFill>
          <a:latin typeface="Arial" pitchFamily="34" charset="0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rgbClr val="000000"/>
          </a:solidFill>
          <a:latin typeface="Arial" pitchFamily="34" charset="0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rgbClr val="000000"/>
          </a:solidFill>
          <a:latin typeface="Arial" pitchFamily="34" charset="0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rgbClr val="000000"/>
          </a:solidFill>
          <a:latin typeface="Arial" pitchFamily="34" charset="0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rgbClr val="000000"/>
          </a:solidFill>
          <a:latin typeface="Arial" pitchFamily="34" charset="0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-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6505575"/>
            <a:ext cx="9144000" cy="35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2"/>
          <p:cNvPicPr>
            <a:picLocks noChangeAspect="1" noChangeArrowheads="1"/>
          </p:cNvPicPr>
          <p:nvPr userDrawn="1"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-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3999" cy="903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547813" y="115888"/>
            <a:ext cx="6065837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07" tIns="45704" rIns="91407" bIns="4570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Образец заголовка</a:t>
            </a:r>
          </a:p>
        </p:txBody>
      </p:sp>
      <p:pic>
        <p:nvPicPr>
          <p:cNvPr id="11268" name="Picture 5" descr="Logo_1"/>
          <p:cNvPicPr>
            <a:picLocks noChangeAspect="1" noChangeArrowheads="1"/>
          </p:cNvPicPr>
          <p:nvPr/>
        </p:nvPicPr>
        <p:blipFill>
          <a:blip r:embed="rId17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966075" y="0"/>
            <a:ext cx="1047750" cy="693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94700" y="6483350"/>
            <a:ext cx="641350" cy="33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07" tIns="45704" rIns="91407" bIns="4570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fld id="{D111D392-EAD3-4AB6-A1FD-4ADB9BE56A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9223" name="Text Box 7"/>
          <p:cNvSpPr txBox="1">
            <a:spLocks noChangeArrowheads="1"/>
          </p:cNvSpPr>
          <p:nvPr/>
        </p:nvSpPr>
        <p:spPr bwMode="auto">
          <a:xfrm>
            <a:off x="34925" y="6597650"/>
            <a:ext cx="5940425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82058" tIns="41029" rIns="82058" bIns="41029">
            <a:spAutoFit/>
          </a:bodyPr>
          <a:lstStyle/>
          <a:p>
            <a:pPr defTabSz="820738">
              <a:defRPr/>
            </a:pPr>
            <a:r>
              <a:rPr lang="ru-RU" sz="600" b="1" i="1">
                <a:solidFill>
                  <a:srgbClr val="000000"/>
                </a:solidFill>
                <a:latin typeface="Arial" charset="0"/>
              </a:rPr>
              <a:t>Все права защищены. Ни одна из частей настоящего документа не может быть скопирована и/или воспроизведена путем печати, фотопечати, микрофильма, электронными средствами или любыми другими способами без предварительного письменного согласия ООО НПП «АпАТэК»</a:t>
            </a:r>
            <a:endParaRPr lang="ru-RU" sz="6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1272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15925" y="1411288"/>
            <a:ext cx="7481888" cy="399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2058" tIns="41029" rIns="82058" bIns="4102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</p:txBody>
      </p:sp>
      <p:sp>
        <p:nvSpPr>
          <p:cNvPr id="9225" name="Text Box 9"/>
          <p:cNvSpPr txBox="1">
            <a:spLocks noChangeArrowheads="1"/>
          </p:cNvSpPr>
          <p:nvPr/>
        </p:nvSpPr>
        <p:spPr bwMode="auto">
          <a:xfrm>
            <a:off x="7926388" y="687388"/>
            <a:ext cx="1131887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2058" tIns="41029" rIns="82058" bIns="41029">
            <a:spAutoFit/>
          </a:bodyPr>
          <a:lstStyle/>
          <a:p>
            <a:pPr defTabSz="820738">
              <a:defRPr/>
            </a:pPr>
            <a:r>
              <a:rPr lang="en-US" sz="900" b="1">
                <a:solidFill>
                  <a:srgbClr val="000099"/>
                </a:solidFill>
                <a:latin typeface="Tahoma" pitchFamily="34" charset="0"/>
              </a:rPr>
              <a:t>www.apatech.ru</a:t>
            </a:r>
            <a:endParaRPr lang="ru-RU" sz="900" b="1">
              <a:solidFill>
                <a:srgbClr val="000099"/>
              </a:solidFill>
              <a:latin typeface="Tahoma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900" b="1">
          <a:solidFill>
            <a:srgbClr val="000099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900" b="1">
          <a:solidFill>
            <a:srgbClr val="000099"/>
          </a:solidFill>
          <a:latin typeface="Tahom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900" b="1">
          <a:solidFill>
            <a:srgbClr val="000099"/>
          </a:solidFill>
          <a:latin typeface="Tahom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900" b="1">
          <a:solidFill>
            <a:srgbClr val="000099"/>
          </a:solidFill>
          <a:latin typeface="Tahom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900" b="1">
          <a:solidFill>
            <a:srgbClr val="000099"/>
          </a:solidFill>
          <a:latin typeface="Tahoma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2900" b="1">
          <a:solidFill>
            <a:srgbClr val="000099"/>
          </a:solidFill>
          <a:latin typeface="Tahoma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2900" b="1">
          <a:solidFill>
            <a:srgbClr val="000099"/>
          </a:solidFill>
          <a:latin typeface="Tahoma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2900" b="1">
          <a:solidFill>
            <a:srgbClr val="000099"/>
          </a:solidFill>
          <a:latin typeface="Tahoma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2900" b="1">
          <a:solidFill>
            <a:srgbClr val="000099"/>
          </a:solidFill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200" b="1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200">
          <a:solidFill>
            <a:srgbClr val="000000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rgbClr val="000000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1600">
          <a:solidFill>
            <a:srgbClr val="000000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rgbClr val="000000"/>
          </a:solidFill>
          <a:latin typeface="Arial" pitchFamily="34" charset="0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rgbClr val="000000"/>
          </a:solidFill>
          <a:latin typeface="Arial" pitchFamily="34" charset="0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rgbClr val="000000"/>
          </a:solidFill>
          <a:latin typeface="Arial" pitchFamily="34" charset="0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rgbClr val="000000"/>
          </a:solidFill>
          <a:latin typeface="Arial" pitchFamily="34" charset="0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rgbClr val="000000"/>
          </a:solidFill>
          <a:latin typeface="Arial" pitchFamily="34" charset="0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Облака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0"/>
            <a:ext cx="9144000" cy="903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547813" y="115888"/>
            <a:ext cx="6065837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07" tIns="45704" rIns="91407" bIns="4570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Образец заголовка</a:t>
            </a:r>
          </a:p>
        </p:txBody>
      </p:sp>
      <p:pic>
        <p:nvPicPr>
          <p:cNvPr id="12292" name="Picture 5" descr="Logo_1"/>
          <p:cNvPicPr>
            <a:picLocks noChangeAspect="1" noChangeArrowheads="1"/>
          </p:cNvPicPr>
          <p:nvPr/>
        </p:nvPicPr>
        <p:blipFill>
          <a:blip r:embed="rId14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966075" y="0"/>
            <a:ext cx="1047750" cy="693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3" name="Picture 5" descr="Облака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6381750"/>
            <a:ext cx="91440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94700" y="6453188"/>
            <a:ext cx="641350" cy="33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07" tIns="45704" rIns="91407" bIns="4570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fld id="{EF8BE96C-317F-49AD-A35A-29D6DF6ACF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5367" name="Text Box 7"/>
          <p:cNvSpPr txBox="1">
            <a:spLocks noChangeArrowheads="1"/>
          </p:cNvSpPr>
          <p:nvPr/>
        </p:nvSpPr>
        <p:spPr bwMode="auto">
          <a:xfrm>
            <a:off x="34925" y="6381750"/>
            <a:ext cx="3241675" cy="45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82058" tIns="41029" rIns="82058" bIns="41029">
            <a:spAutoFit/>
          </a:bodyPr>
          <a:lstStyle/>
          <a:p>
            <a:pPr defTabSz="820738">
              <a:defRPr/>
            </a:pPr>
            <a:r>
              <a:rPr lang="ru-RU" sz="600" b="1" i="1">
                <a:solidFill>
                  <a:srgbClr val="000000"/>
                </a:solidFill>
                <a:latin typeface="Arial" charset="0"/>
              </a:rPr>
              <a:t>Все права защищены. Ни одна из частей настоящего документа не может быть скопирована и/или воспроизведена путем печати, фотопечати, микрофильма, электронными средствами или любыми другими способами без предварительного письменного согласия ООО НПП «АпАТэК»</a:t>
            </a:r>
            <a:endParaRPr lang="ru-RU" sz="6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2296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15925" y="1411288"/>
            <a:ext cx="7481888" cy="399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2058" tIns="41029" rIns="82058" bIns="4102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</p:txBody>
      </p:sp>
      <p:sp>
        <p:nvSpPr>
          <p:cNvPr id="15369" name="Text Box 9"/>
          <p:cNvSpPr txBox="1">
            <a:spLocks noChangeArrowheads="1"/>
          </p:cNvSpPr>
          <p:nvPr/>
        </p:nvSpPr>
        <p:spPr bwMode="auto">
          <a:xfrm>
            <a:off x="7926388" y="687388"/>
            <a:ext cx="1131887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2058" tIns="41029" rIns="82058" bIns="41029">
            <a:spAutoFit/>
          </a:bodyPr>
          <a:lstStyle/>
          <a:p>
            <a:pPr defTabSz="820738">
              <a:defRPr/>
            </a:pPr>
            <a:r>
              <a:rPr lang="en-US" sz="900" b="1">
                <a:solidFill>
                  <a:srgbClr val="000099"/>
                </a:solidFill>
                <a:latin typeface="Tahoma" pitchFamily="34" charset="0"/>
              </a:rPr>
              <a:t>www.apatech.ru</a:t>
            </a:r>
            <a:endParaRPr lang="ru-RU" sz="900" b="1">
              <a:solidFill>
                <a:srgbClr val="000099"/>
              </a:solidFill>
              <a:latin typeface="Tahoma" pitchFamily="34" charset="0"/>
            </a:endParaRPr>
          </a:p>
        </p:txBody>
      </p:sp>
      <p:sp>
        <p:nvSpPr>
          <p:cNvPr id="15370" name="Rectangle 6"/>
          <p:cNvSpPr>
            <a:spLocks noChangeArrowheads="1"/>
          </p:cNvSpPr>
          <p:nvPr/>
        </p:nvSpPr>
        <p:spPr bwMode="auto">
          <a:xfrm>
            <a:off x="3348038" y="6416675"/>
            <a:ext cx="496728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2813" eaLnBrk="1" hangingPunct="1">
              <a:defRPr/>
            </a:pPr>
            <a:r>
              <a:rPr lang="ru-RU" sz="1000" b="1">
                <a:latin typeface="Tahoma" pitchFamily="34" charset="0"/>
              </a:rPr>
              <a:t>НПП «»АпАТэК», 105005, Россия, Москва, ул. Бауманская, д.33</a:t>
            </a:r>
            <a:r>
              <a:rPr lang="en-US" sz="1000" b="1">
                <a:latin typeface="Tahoma" pitchFamily="34" charset="0"/>
              </a:rPr>
              <a:t>/2, </a:t>
            </a:r>
            <a:r>
              <a:rPr lang="ru-RU" sz="1000" b="1">
                <a:latin typeface="Tahoma" pitchFamily="34" charset="0"/>
              </a:rPr>
              <a:t>стр.1</a:t>
            </a:r>
          </a:p>
          <a:p>
            <a:pPr defTabSz="912813" eaLnBrk="1" hangingPunct="1">
              <a:defRPr/>
            </a:pPr>
            <a:r>
              <a:rPr lang="ru-RU" sz="1000" b="1">
                <a:latin typeface="Tahoma" pitchFamily="34" charset="0"/>
              </a:rPr>
              <a:t>Тел</a:t>
            </a:r>
            <a:r>
              <a:rPr lang="en-US" sz="1000" b="1">
                <a:latin typeface="Tahoma" pitchFamily="34" charset="0"/>
              </a:rPr>
              <a:t>./</a:t>
            </a:r>
            <a:r>
              <a:rPr lang="ru-RU" sz="1000" b="1">
                <a:latin typeface="Tahoma" pitchFamily="34" charset="0"/>
              </a:rPr>
              <a:t>факс +7 (</a:t>
            </a:r>
            <a:r>
              <a:rPr lang="en-US" sz="1000" b="1">
                <a:latin typeface="Tahoma" pitchFamily="34" charset="0"/>
              </a:rPr>
              <a:t>495</a:t>
            </a:r>
            <a:r>
              <a:rPr lang="ru-RU" sz="1000" b="1">
                <a:latin typeface="Tahoma" pitchFamily="34" charset="0"/>
              </a:rPr>
              <a:t>)</a:t>
            </a:r>
            <a:r>
              <a:rPr lang="en-US" sz="1000" b="1">
                <a:latin typeface="Tahoma" pitchFamily="34" charset="0"/>
              </a:rPr>
              <a:t> 287-1292</a:t>
            </a:r>
            <a:r>
              <a:rPr lang="ru-RU" sz="1000" b="1">
                <a:latin typeface="Tahoma" pitchFamily="34" charset="0"/>
              </a:rPr>
              <a:t>, </a:t>
            </a:r>
            <a:r>
              <a:rPr lang="en-US" sz="1000" b="1">
                <a:latin typeface="Tahoma" pitchFamily="34" charset="0"/>
              </a:rPr>
              <a:t>mail@apatech.ru</a:t>
            </a:r>
            <a:endParaRPr lang="ru-RU" sz="1000" b="1">
              <a:latin typeface="Tahoma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99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99"/>
          </a:solidFill>
          <a:latin typeface="Tahom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99"/>
          </a:solidFill>
          <a:latin typeface="Tahom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99"/>
          </a:solidFill>
          <a:latin typeface="Tahom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99"/>
          </a:solidFill>
          <a:latin typeface="Tahoma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99"/>
          </a:solidFill>
          <a:latin typeface="Tahoma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99"/>
          </a:solidFill>
          <a:latin typeface="Tahoma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99"/>
          </a:solidFill>
          <a:latin typeface="Tahoma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99"/>
          </a:solidFill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200" b="1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200">
          <a:solidFill>
            <a:srgbClr val="000000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rgbClr val="000000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1600">
          <a:solidFill>
            <a:srgbClr val="000000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rgbClr val="000000"/>
          </a:solidFill>
          <a:latin typeface="Arial" pitchFamily="34" charset="0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rgbClr val="000000"/>
          </a:solidFill>
          <a:latin typeface="Arial" pitchFamily="34" charset="0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rgbClr val="000000"/>
          </a:solidFill>
          <a:latin typeface="Arial" pitchFamily="34" charset="0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rgbClr val="000000"/>
          </a:solidFill>
          <a:latin typeface="Arial" pitchFamily="34" charset="0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rgbClr val="000000"/>
          </a:solidFill>
          <a:latin typeface="Arial" pitchFamily="34" charset="0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Облака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0"/>
            <a:ext cx="9144000" cy="903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5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547813" y="115888"/>
            <a:ext cx="6065837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07" tIns="45704" rIns="91407" bIns="4570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Образец заголовка</a:t>
            </a:r>
          </a:p>
        </p:txBody>
      </p:sp>
      <p:pic>
        <p:nvPicPr>
          <p:cNvPr id="13316" name="Picture 5" descr="Logo_1"/>
          <p:cNvPicPr>
            <a:picLocks noChangeAspect="1" noChangeArrowheads="1"/>
          </p:cNvPicPr>
          <p:nvPr/>
        </p:nvPicPr>
        <p:blipFill>
          <a:blip r:embed="rId14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966075" y="0"/>
            <a:ext cx="1047750" cy="693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7" name="Picture 5" descr="Облака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6381750"/>
            <a:ext cx="91440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94700" y="6453188"/>
            <a:ext cx="641350" cy="33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07" tIns="45704" rIns="91407" bIns="4570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fld id="{E99A4077-CBA4-4FAC-B1C5-53006A256E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3319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415925" y="1411288"/>
            <a:ext cx="7481888" cy="399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2058" tIns="41029" rIns="82058" bIns="4102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</p:txBody>
      </p:sp>
      <p:sp>
        <p:nvSpPr>
          <p:cNvPr id="22536" name="Text Box 8"/>
          <p:cNvSpPr txBox="1">
            <a:spLocks noChangeArrowheads="1"/>
          </p:cNvSpPr>
          <p:nvPr/>
        </p:nvSpPr>
        <p:spPr bwMode="auto">
          <a:xfrm>
            <a:off x="7926388" y="687388"/>
            <a:ext cx="1131887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2058" tIns="41029" rIns="82058" bIns="41029">
            <a:spAutoFit/>
          </a:bodyPr>
          <a:lstStyle/>
          <a:p>
            <a:pPr defTabSz="820738">
              <a:defRPr/>
            </a:pPr>
            <a:r>
              <a:rPr lang="en-US" sz="900" b="1">
                <a:solidFill>
                  <a:srgbClr val="000099"/>
                </a:solidFill>
                <a:latin typeface="Tahoma" pitchFamily="34" charset="0"/>
              </a:rPr>
              <a:t>www.apatech.ru</a:t>
            </a:r>
            <a:endParaRPr lang="ru-RU" sz="900" b="1">
              <a:solidFill>
                <a:srgbClr val="000099"/>
              </a:solidFill>
              <a:latin typeface="Tahoma" pitchFamily="34" charset="0"/>
            </a:endParaRPr>
          </a:p>
        </p:txBody>
      </p:sp>
      <p:sp>
        <p:nvSpPr>
          <p:cNvPr id="22537" name="Rectangle 6"/>
          <p:cNvSpPr>
            <a:spLocks noChangeArrowheads="1"/>
          </p:cNvSpPr>
          <p:nvPr/>
        </p:nvSpPr>
        <p:spPr bwMode="auto">
          <a:xfrm>
            <a:off x="179388" y="6497638"/>
            <a:ext cx="831532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defTabSz="912813" eaLnBrk="1" hangingPunct="1">
              <a:defRPr/>
            </a:pPr>
            <a:r>
              <a:rPr lang="ru-RU" sz="1000" b="1">
                <a:latin typeface="Tahoma" pitchFamily="34" charset="0"/>
              </a:rPr>
              <a:t>НПП «»АпАТэК», 105005, Россия, Москва, ул. Бауманская, д.33</a:t>
            </a:r>
            <a:r>
              <a:rPr lang="en-US" sz="1000" b="1">
                <a:latin typeface="Tahoma" pitchFamily="34" charset="0"/>
              </a:rPr>
              <a:t>/2, </a:t>
            </a:r>
            <a:r>
              <a:rPr lang="ru-RU" sz="1000" b="1">
                <a:latin typeface="Tahoma" pitchFamily="34" charset="0"/>
              </a:rPr>
              <a:t>стр.1, тел</a:t>
            </a:r>
            <a:r>
              <a:rPr lang="en-US" sz="1000" b="1">
                <a:latin typeface="Tahoma" pitchFamily="34" charset="0"/>
              </a:rPr>
              <a:t>./</a:t>
            </a:r>
            <a:r>
              <a:rPr lang="ru-RU" sz="1000" b="1">
                <a:latin typeface="Tahoma" pitchFamily="34" charset="0"/>
              </a:rPr>
              <a:t>факс +7 (</a:t>
            </a:r>
            <a:r>
              <a:rPr lang="en-US" sz="1000" b="1">
                <a:latin typeface="Tahoma" pitchFamily="34" charset="0"/>
              </a:rPr>
              <a:t>495</a:t>
            </a:r>
            <a:r>
              <a:rPr lang="ru-RU" sz="1000" b="1">
                <a:latin typeface="Tahoma" pitchFamily="34" charset="0"/>
              </a:rPr>
              <a:t>)</a:t>
            </a:r>
            <a:r>
              <a:rPr lang="en-US" sz="1000" b="1">
                <a:latin typeface="Tahoma" pitchFamily="34" charset="0"/>
              </a:rPr>
              <a:t> 287-1292</a:t>
            </a:r>
            <a:r>
              <a:rPr lang="ru-RU" sz="1000" b="1">
                <a:latin typeface="Tahoma" pitchFamily="34" charset="0"/>
              </a:rPr>
              <a:t>, </a:t>
            </a:r>
            <a:r>
              <a:rPr lang="en-US" sz="1000" b="1">
                <a:latin typeface="Tahoma" pitchFamily="34" charset="0"/>
              </a:rPr>
              <a:t>mail@apatech.ru</a:t>
            </a:r>
            <a:endParaRPr lang="ru-RU" sz="1000" b="1">
              <a:latin typeface="Tahoma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99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99"/>
          </a:solidFill>
          <a:latin typeface="Tahom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99"/>
          </a:solidFill>
          <a:latin typeface="Tahom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99"/>
          </a:solidFill>
          <a:latin typeface="Tahom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99"/>
          </a:solidFill>
          <a:latin typeface="Tahoma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99"/>
          </a:solidFill>
          <a:latin typeface="Tahoma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99"/>
          </a:solidFill>
          <a:latin typeface="Tahoma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99"/>
          </a:solidFill>
          <a:latin typeface="Tahoma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99"/>
          </a:solidFill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200" b="1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200">
          <a:solidFill>
            <a:srgbClr val="000000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rgbClr val="000000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1600">
          <a:solidFill>
            <a:srgbClr val="000000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rgbClr val="000000"/>
          </a:solidFill>
          <a:latin typeface="Arial" pitchFamily="34" charset="0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rgbClr val="000000"/>
          </a:solidFill>
          <a:latin typeface="Arial" pitchFamily="34" charset="0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rgbClr val="000000"/>
          </a:solidFill>
          <a:latin typeface="Arial" pitchFamily="34" charset="0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rgbClr val="000000"/>
          </a:solidFill>
          <a:latin typeface="Arial" pitchFamily="34" charset="0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rgbClr val="000000"/>
          </a:solidFill>
          <a:latin typeface="Arial" pitchFamily="34" charset="0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10" Type="http://schemas.openxmlformats.org/officeDocument/2006/relationships/image" Target="../media/image12.png"/><Relationship Id="rId4" Type="http://schemas.openxmlformats.org/officeDocument/2006/relationships/image" Target="../media/image27.png"/><Relationship Id="rId9" Type="http://schemas.openxmlformats.org/officeDocument/2006/relationships/image" Target="../media/image32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34.emf"/><Relationship Id="rId7" Type="http://schemas.openxmlformats.org/officeDocument/2006/relationships/image" Target="../media/image25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37.emf"/><Relationship Id="rId5" Type="http://schemas.openxmlformats.org/officeDocument/2006/relationships/image" Target="../media/image36.emf"/><Relationship Id="rId4" Type="http://schemas.openxmlformats.org/officeDocument/2006/relationships/image" Target="../media/image3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27.png"/><Relationship Id="rId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wmf"/><Relationship Id="rId3" Type="http://schemas.openxmlformats.org/officeDocument/2006/relationships/oleObject" Target="../embeddings/oleObject1.bin"/><Relationship Id="rId7" Type="http://schemas.openxmlformats.org/officeDocument/2006/relationships/image" Target="../media/image44.png"/><Relationship Id="rId2" Type="http://schemas.openxmlformats.org/officeDocument/2006/relationships/slideLayout" Target="../slideLayouts/slideLayout28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10" Type="http://schemas.openxmlformats.org/officeDocument/2006/relationships/image" Target="../media/image31.png"/><Relationship Id="rId4" Type="http://schemas.openxmlformats.org/officeDocument/2006/relationships/image" Target="../media/image41.png"/><Relationship Id="rId9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30.png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4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32.jpeg"/><Relationship Id="rId4" Type="http://schemas.openxmlformats.org/officeDocument/2006/relationships/image" Target="../media/image1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12.png"/><Relationship Id="rId4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1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gif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57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57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33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64.jpeg"/><Relationship Id="rId5" Type="http://schemas.openxmlformats.org/officeDocument/2006/relationships/image" Target="../media/image65.png"/><Relationship Id="rId4" Type="http://schemas.openxmlformats.org/officeDocument/2006/relationships/oleObject" Target="../embeddings/oleObject2.bin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6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gif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64.jpeg"/><Relationship Id="rId4" Type="http://schemas.openxmlformats.org/officeDocument/2006/relationships/image" Target="../media/image7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64.jpeg"/><Relationship Id="rId4" Type="http://schemas.openxmlformats.org/officeDocument/2006/relationships/image" Target="../media/image71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3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7" Type="http://schemas.openxmlformats.org/officeDocument/2006/relationships/image" Target="../media/image6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71.jpeg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64.jpeg"/><Relationship Id="rId4" Type="http://schemas.openxmlformats.org/officeDocument/2006/relationships/image" Target="../media/image71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7544" y="1916832"/>
            <a:ext cx="813690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00B0F0"/>
                </a:solidFill>
                <a:latin typeface="Cambria" pitchFamily="18" charset="0"/>
              </a:rPr>
              <a:t>Интеграция Сколтеха в глобальное научно-образовательное пространство </a:t>
            </a:r>
            <a:endParaRPr lang="ru-RU" sz="2800" b="1" dirty="0" smtClean="0">
              <a:solidFill>
                <a:srgbClr val="00B0F0"/>
              </a:solidFill>
              <a:latin typeface="Cambria" pitchFamily="18" charset="0"/>
            </a:endParaRPr>
          </a:p>
          <a:p>
            <a:pPr algn="ctr"/>
            <a:r>
              <a:rPr lang="ru-RU" sz="2800" b="1" dirty="0" smtClean="0">
                <a:solidFill>
                  <a:srgbClr val="00B0F0"/>
                </a:solidFill>
                <a:latin typeface="Cambria" pitchFamily="18" charset="0"/>
              </a:rPr>
              <a:t>(</a:t>
            </a:r>
            <a:r>
              <a:rPr lang="ru-RU" sz="2800" b="1" dirty="0">
                <a:solidFill>
                  <a:srgbClr val="00B0F0"/>
                </a:solidFill>
                <a:latin typeface="Cambria" pitchFamily="18" charset="0"/>
              </a:rPr>
              <a:t>модель организации международного исследовательского центра «Перспективные Конструкции, Технологии и </a:t>
            </a:r>
            <a:r>
              <a:rPr lang="ru-RU" sz="2800" b="1" dirty="0" smtClean="0">
                <a:solidFill>
                  <a:srgbClr val="00B0F0"/>
                </a:solidFill>
                <a:latin typeface="Cambria" pitchFamily="18" charset="0"/>
              </a:rPr>
              <a:t>Материалы») </a:t>
            </a:r>
          </a:p>
          <a:p>
            <a:pPr algn="ctr"/>
            <a:endParaRPr lang="en-US" sz="2800" b="1" dirty="0">
              <a:solidFill>
                <a:srgbClr val="0070C0"/>
              </a:solidFill>
              <a:latin typeface="Cambria" pitchFamily="18" charset="0"/>
            </a:endParaRPr>
          </a:p>
          <a:p>
            <a:pPr algn="ctr"/>
            <a:r>
              <a:rPr lang="ru-RU" sz="2800" b="1" dirty="0" smtClean="0">
                <a:solidFill>
                  <a:srgbClr val="0070C0"/>
                </a:solidFill>
                <a:latin typeface="Cambria" pitchFamily="18" charset="0"/>
              </a:rPr>
              <a:t>Ушаков Андрей Евгеньевич, </a:t>
            </a:r>
          </a:p>
          <a:p>
            <a:pPr algn="ctr"/>
            <a:r>
              <a:rPr lang="ru-RU" sz="2000" dirty="0" smtClean="0">
                <a:solidFill>
                  <a:srgbClr val="0070C0"/>
                </a:solidFill>
                <a:latin typeface="Cambria" pitchFamily="18" charset="0"/>
              </a:rPr>
              <a:t>Д.т.н., профессор </a:t>
            </a:r>
            <a:r>
              <a:rPr lang="ru-RU" sz="2000" dirty="0" err="1" smtClean="0">
                <a:solidFill>
                  <a:srgbClr val="0070C0"/>
                </a:solidFill>
                <a:latin typeface="Cambria" pitchFamily="18" charset="0"/>
              </a:rPr>
              <a:t>Сколковского</a:t>
            </a:r>
            <a:r>
              <a:rPr lang="ru-RU" sz="2000" dirty="0" smtClean="0">
                <a:solidFill>
                  <a:srgbClr val="0070C0"/>
                </a:solidFill>
                <a:latin typeface="Cambria" pitchFamily="18" charset="0"/>
              </a:rPr>
              <a:t> института науки и технологий</a:t>
            </a:r>
            <a:r>
              <a:rPr lang="en-US" sz="2000" dirty="0" smtClean="0">
                <a:solidFill>
                  <a:srgbClr val="0070C0"/>
                </a:solidFill>
                <a:latin typeface="Cambria" pitchFamily="18" charset="0"/>
              </a:rPr>
              <a:t> </a:t>
            </a:r>
            <a:endParaRPr lang="ru-RU" sz="2000" dirty="0" smtClean="0">
              <a:solidFill>
                <a:srgbClr val="0070C0"/>
              </a:solidFill>
              <a:latin typeface="Cambria" pitchFamily="18" charset="0"/>
            </a:endParaRP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157984"/>
            <a:ext cx="1975077" cy="576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24952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51EBFCB-E11A-411F-BD29-FCB1AA989FCB}" type="slidenum">
              <a:rPr lang="en-US" smtClean="0">
                <a:latin typeface="Arial" pitchFamily="34" charset="0"/>
              </a:rPr>
              <a:pPr>
                <a:defRPr/>
              </a:pPr>
              <a:t>10</a:t>
            </a:fld>
            <a:endParaRPr lang="en-US" smtClean="0">
              <a:latin typeface="Arial" pitchFamily="34" charset="0"/>
            </a:endParaRP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157984"/>
            <a:ext cx="1975077" cy="576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4"/>
          <p:cNvSpPr txBox="1">
            <a:spLocks noChangeArrowheads="1"/>
          </p:cNvSpPr>
          <p:nvPr/>
        </p:nvSpPr>
        <p:spPr bwMode="auto">
          <a:xfrm>
            <a:off x="1691680" y="2942942"/>
            <a:ext cx="6408118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rgbClr val="003366"/>
                </a:solidFill>
              </a:rPr>
              <a:t>Целью формирования </a:t>
            </a:r>
            <a:r>
              <a:rPr lang="ru-RU" sz="2000" dirty="0" smtClean="0">
                <a:solidFill>
                  <a:srgbClr val="003366"/>
                </a:solidFill>
              </a:rPr>
              <a:t>ЦНИО в </a:t>
            </a:r>
            <a:r>
              <a:rPr lang="ru-RU" sz="2000" dirty="0" err="1" smtClean="0">
                <a:solidFill>
                  <a:srgbClr val="003366"/>
                </a:solidFill>
              </a:rPr>
              <a:t>Сколтехе</a:t>
            </a:r>
            <a:r>
              <a:rPr lang="ru-RU" sz="2000" dirty="0" smtClean="0">
                <a:solidFill>
                  <a:srgbClr val="003366"/>
                </a:solidFill>
              </a:rPr>
              <a:t> является обеспечение благоприятной научно-исследовательской и образовательной среды для специалистов со всего </a:t>
            </a:r>
            <a:r>
              <a:rPr lang="ru-RU" sz="2000" dirty="0" smtClean="0">
                <a:solidFill>
                  <a:srgbClr val="003366"/>
                </a:solidFill>
              </a:rPr>
              <a:t>мира</a:t>
            </a:r>
            <a:endParaRPr lang="ru-RU" sz="2000" dirty="0">
              <a:solidFill>
                <a:srgbClr val="003366"/>
              </a:solidFill>
            </a:endParaRPr>
          </a:p>
          <a:p>
            <a:r>
              <a:rPr lang="en-US" sz="2000" b="1" dirty="0"/>
              <a:t>  </a:t>
            </a:r>
            <a:endParaRPr lang="ru-RU" sz="2000" b="1" dirty="0"/>
          </a:p>
          <a:p>
            <a:r>
              <a:rPr lang="ru-RU" sz="2000" dirty="0" smtClean="0"/>
              <a:t>Внедрение отечественной науки в международные научные программы достигается путем создания научно-исследовательских лабораторий в рамках </a:t>
            </a:r>
            <a:r>
              <a:rPr lang="ru-RU" sz="2000" dirty="0" smtClean="0"/>
              <a:t>ЦНИО</a:t>
            </a:r>
            <a:endParaRPr lang="ru-RU" sz="2000" dirty="0"/>
          </a:p>
        </p:txBody>
      </p:sp>
      <p:sp>
        <p:nvSpPr>
          <p:cNvPr id="13" name="TextBox 12"/>
          <p:cNvSpPr txBox="1"/>
          <p:nvPr/>
        </p:nvSpPr>
        <p:spPr>
          <a:xfrm>
            <a:off x="1709389" y="1526589"/>
            <a:ext cx="660702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000099"/>
                </a:solidFill>
                <a:latin typeface="+mn-lt"/>
              </a:rPr>
              <a:t>Реализация образовательно-исследовательских программ в рамках </a:t>
            </a:r>
            <a:r>
              <a:rPr lang="ru-RU" sz="2000" b="1" dirty="0" smtClean="0">
                <a:solidFill>
                  <a:srgbClr val="000099"/>
                </a:solidFill>
                <a:latin typeface="+mn-lt"/>
              </a:rPr>
              <a:t>Центров Науки, Инноваций и Образования (ЦНИО)</a:t>
            </a:r>
            <a:endParaRPr lang="ru-RU" sz="2000" b="1" dirty="0">
              <a:solidFill>
                <a:srgbClr val="000099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60567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TextBox 4"/>
          <p:cNvSpPr txBox="1">
            <a:spLocks noChangeArrowheads="1"/>
          </p:cNvSpPr>
          <p:nvPr/>
        </p:nvSpPr>
        <p:spPr bwMode="auto">
          <a:xfrm>
            <a:off x="2267744" y="-27384"/>
            <a:ext cx="468052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ru-RU" b="1" dirty="0">
                <a:solidFill>
                  <a:schemeClr val="bg1"/>
                </a:solidFill>
                <a:latin typeface="Cambria" pitchFamily="18" charset="0"/>
              </a:rPr>
              <a:t>Центр науки, </a:t>
            </a:r>
            <a:r>
              <a:rPr lang="ru-RU" b="1" dirty="0">
                <a:solidFill>
                  <a:schemeClr val="bg1"/>
                </a:solidFill>
                <a:latin typeface="Cambria" pitchFamily="18" charset="0"/>
              </a:rPr>
              <a:t>инноваций </a:t>
            </a:r>
            <a:r>
              <a:rPr lang="ru-RU" b="1" dirty="0" smtClean="0">
                <a:solidFill>
                  <a:schemeClr val="bg1"/>
                </a:solidFill>
                <a:latin typeface="Cambria" pitchFamily="18" charset="0"/>
              </a:rPr>
              <a:t>и образования</a:t>
            </a:r>
            <a:endParaRPr lang="ru-RU" b="1" dirty="0" smtClean="0">
              <a:solidFill>
                <a:schemeClr val="bg1"/>
              </a:solidFill>
              <a:latin typeface="Cambria" pitchFamily="18" charset="0"/>
            </a:endParaRPr>
          </a:p>
          <a:p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“</a:t>
            </a:r>
            <a:r>
              <a:rPr lang="ru-RU" b="1" dirty="0" smtClean="0">
                <a:solidFill>
                  <a:schemeClr val="bg1"/>
                </a:solidFill>
                <a:latin typeface="Cambria" pitchFamily="18" charset="0"/>
              </a:rPr>
              <a:t>Перспективные Конструкции, Технологии и Материалы</a:t>
            </a:r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”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>
          <a:xfrm>
            <a:off x="8394700" y="6581601"/>
            <a:ext cx="592138" cy="231775"/>
          </a:xfrm>
        </p:spPr>
        <p:txBody>
          <a:bodyPr/>
          <a:lstStyle/>
          <a:p>
            <a:fld id="{C3C4F7B1-39AF-49C5-B53A-FC8DB4E2608D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248838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84338" y="1008114"/>
            <a:ext cx="3089505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8840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9424" y="2215420"/>
            <a:ext cx="1368152" cy="20776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" name="Группа 4"/>
          <p:cNvGrpSpPr/>
          <p:nvPr/>
        </p:nvGrpSpPr>
        <p:grpSpPr>
          <a:xfrm>
            <a:off x="467544" y="1241691"/>
            <a:ext cx="4198585" cy="739825"/>
            <a:chOff x="607449" y="1340768"/>
            <a:chExt cx="4198585" cy="739825"/>
          </a:xfrm>
        </p:grpSpPr>
        <p:pic>
          <p:nvPicPr>
            <p:cNvPr id="248837" name="Picture 5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803920" y="1340768"/>
              <a:ext cx="3480048" cy="3969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1" name="TextBox 20"/>
            <p:cNvSpPr txBox="1"/>
            <p:nvPr/>
          </p:nvSpPr>
          <p:spPr>
            <a:xfrm>
              <a:off x="607449" y="1772816"/>
              <a:ext cx="419858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400" dirty="0" smtClean="0">
                  <a:solidFill>
                    <a:srgbClr val="002060"/>
                  </a:solidFill>
                  <a:latin typeface="+mj-lt"/>
                </a:rPr>
                <a:t>Центральный Аэрогидродинамический Институт</a:t>
              </a:r>
              <a:endParaRPr lang="ru-RU" sz="1400" dirty="0">
                <a:solidFill>
                  <a:srgbClr val="002060"/>
                </a:solidFill>
                <a:latin typeface="+mj-lt"/>
              </a:endParaRPr>
            </a:p>
          </p:txBody>
        </p:sp>
      </p:grpSp>
      <p:grpSp>
        <p:nvGrpSpPr>
          <p:cNvPr id="4" name="Группа 3"/>
          <p:cNvGrpSpPr/>
          <p:nvPr/>
        </p:nvGrpSpPr>
        <p:grpSpPr>
          <a:xfrm>
            <a:off x="41030" y="2570407"/>
            <a:ext cx="3430747" cy="1655603"/>
            <a:chOff x="578015" y="2348880"/>
            <a:chExt cx="3430747" cy="1655603"/>
          </a:xfrm>
        </p:grpSpPr>
        <p:pic>
          <p:nvPicPr>
            <p:cNvPr id="26" name="Picture 5" descr="Logo_1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DFDFD"/>
                </a:clrFrom>
                <a:clrTo>
                  <a:srgbClr val="FDFDFD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475656" y="2348880"/>
              <a:ext cx="1555456" cy="10603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7" name="TextBox 26"/>
            <p:cNvSpPr txBox="1"/>
            <p:nvPr/>
          </p:nvSpPr>
          <p:spPr>
            <a:xfrm>
              <a:off x="578015" y="3481263"/>
              <a:ext cx="343074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400" dirty="0" err="1" smtClean="0">
                  <a:latin typeface="+mj-lt"/>
                </a:rPr>
                <a:t>АпАТэК</a:t>
              </a:r>
              <a:r>
                <a:rPr lang="ru-RU" sz="1400" dirty="0" smtClean="0">
                  <a:latin typeface="+mj-lt"/>
                </a:rPr>
                <a:t> – Прикладные Перспективные </a:t>
              </a:r>
            </a:p>
            <a:p>
              <a:r>
                <a:rPr lang="ru-RU" sz="1400" dirty="0" smtClean="0">
                  <a:latin typeface="+mj-lt"/>
                </a:rPr>
                <a:t>Технологии</a:t>
              </a:r>
              <a:endParaRPr lang="ru-RU" sz="1400" dirty="0">
                <a:latin typeface="+mj-lt"/>
              </a:endParaRPr>
            </a:p>
          </p:txBody>
        </p:sp>
      </p:grpSp>
      <p:pic>
        <p:nvPicPr>
          <p:cNvPr id="26630" name="Picture 6" descr="1x1.trans MIT President Susan Hockfield: 5 Ways to Improve Energy Innovation the energy fix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56176" y="4644265"/>
            <a:ext cx="2987824" cy="919330"/>
          </a:xfrm>
          <a:prstGeom prst="rect">
            <a:avLst/>
          </a:prstGeom>
          <a:noFill/>
        </p:spPr>
      </p:pic>
      <p:grpSp>
        <p:nvGrpSpPr>
          <p:cNvPr id="3" name="Группа 2"/>
          <p:cNvGrpSpPr/>
          <p:nvPr/>
        </p:nvGrpSpPr>
        <p:grpSpPr>
          <a:xfrm>
            <a:off x="6629090" y="2720857"/>
            <a:ext cx="2474716" cy="1387897"/>
            <a:chOff x="5481660" y="2420888"/>
            <a:chExt cx="2474716" cy="1387897"/>
          </a:xfrm>
        </p:grpSpPr>
        <p:sp>
          <p:nvSpPr>
            <p:cNvPr id="17" name="Прямоугольник 16"/>
            <p:cNvSpPr/>
            <p:nvPr/>
          </p:nvSpPr>
          <p:spPr>
            <a:xfrm>
              <a:off x="5481660" y="3501008"/>
              <a:ext cx="2474716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dirty="0" smtClean="0">
                  <a:latin typeface="+mn-lt"/>
                </a:rPr>
                <a:t>Technical University of Berlin</a:t>
              </a:r>
              <a:endParaRPr lang="ru-RU" sz="1400" dirty="0">
                <a:latin typeface="+mn-lt"/>
              </a:endParaRPr>
            </a:p>
          </p:txBody>
        </p:sp>
        <p:pic>
          <p:nvPicPr>
            <p:cNvPr id="7169" name="Picture 1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5940152" y="2420888"/>
              <a:ext cx="1419225" cy="1066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6" name="Группа 5"/>
          <p:cNvGrpSpPr/>
          <p:nvPr/>
        </p:nvGrpSpPr>
        <p:grpSpPr>
          <a:xfrm>
            <a:off x="101910" y="4551726"/>
            <a:ext cx="2392217" cy="1139497"/>
            <a:chOff x="590983" y="4581128"/>
            <a:chExt cx="2884431" cy="1373956"/>
          </a:xfrm>
        </p:grpSpPr>
        <p:pic>
          <p:nvPicPr>
            <p:cNvPr id="2051" name="Picture 3" descr="C:\Users\Andrew\Documents\ЦАГИ\осколково\лёвен\KULeuven-logo-2012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0983" y="4581128"/>
              <a:ext cx="2884431" cy="10296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TextBox 17"/>
            <p:cNvSpPr txBox="1"/>
            <p:nvPr/>
          </p:nvSpPr>
          <p:spPr>
            <a:xfrm>
              <a:off x="795937" y="5647307"/>
              <a:ext cx="247452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latin typeface="+mj-lt"/>
                </a:rPr>
                <a:t>Catholic University of Leuven</a:t>
              </a:r>
              <a:endParaRPr lang="ru-RU" sz="1400" dirty="0">
                <a:latin typeface="+mj-lt"/>
              </a:endParaRPr>
            </a:p>
          </p:txBody>
        </p:sp>
      </p:grpSp>
      <p:pic>
        <p:nvPicPr>
          <p:cNvPr id="2050" name="Picture 2" descr="C:\Users\Andrew\Documents\ЦАГИ\осколково\25.03\1. Консорцим\LOGO201LP_2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545" y="4696015"/>
            <a:ext cx="3210740" cy="669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157984"/>
            <a:ext cx="1975077" cy="576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19746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7"/>
          <p:cNvSpPr>
            <a:spLocks noChangeArrowheads="1"/>
          </p:cNvSpPr>
          <p:nvPr/>
        </p:nvSpPr>
        <p:spPr bwMode="auto">
          <a:xfrm>
            <a:off x="1380268" y="1268760"/>
            <a:ext cx="776373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000099"/>
                </a:solidFill>
                <a:latin typeface="Cambria" pitchFamily="18" charset="0"/>
              </a:rPr>
              <a:t>Образовательно-исследовательские программы ЦНИО</a:t>
            </a:r>
            <a:endParaRPr lang="ru-RU" sz="1400" dirty="0">
              <a:solidFill>
                <a:srgbClr val="FF0000"/>
              </a:solidFill>
              <a:latin typeface="Cambria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115616" y="1993771"/>
            <a:ext cx="7200800" cy="37394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  <a:tabLst>
                <a:tab pos="273050" algn="l"/>
              </a:tabLst>
            </a:pPr>
            <a:r>
              <a:rPr lang="ru-RU" sz="1400" b="1" u="sng" dirty="0" smtClean="0">
                <a:solidFill>
                  <a:srgbClr val="7030A0"/>
                </a:solidFill>
              </a:rPr>
              <a:t>Физическая </a:t>
            </a:r>
            <a:r>
              <a:rPr lang="ru-RU" sz="1400" b="1" u="sng" dirty="0">
                <a:solidFill>
                  <a:srgbClr val="7030A0"/>
                </a:solidFill>
              </a:rPr>
              <a:t>механика</a:t>
            </a:r>
            <a:r>
              <a:rPr lang="ru-RU" sz="1400" dirty="0">
                <a:solidFill>
                  <a:srgbClr val="7030A0"/>
                </a:solidFill>
              </a:rPr>
              <a:t> структурно-неоднородных </a:t>
            </a:r>
            <a:r>
              <a:rPr lang="ru-RU" sz="1400" b="1" u="sng" dirty="0">
                <a:solidFill>
                  <a:srgbClr val="7030A0"/>
                </a:solidFill>
              </a:rPr>
              <a:t>материалов</a:t>
            </a:r>
            <a:r>
              <a:rPr lang="ru-RU" sz="1400" dirty="0">
                <a:solidFill>
                  <a:srgbClr val="7030A0"/>
                </a:solidFill>
              </a:rPr>
              <a:t> на металлической, керамической и полимерной основе, методы их получения и оптимизации их структурного состояния.</a:t>
            </a:r>
          </a:p>
          <a:p>
            <a:pPr marL="342900" indent="-342900"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  <a:tabLst>
                <a:tab pos="273050" algn="l"/>
              </a:tabLst>
            </a:pPr>
            <a:r>
              <a:rPr lang="ru-RU" sz="1400" dirty="0" smtClean="0">
                <a:solidFill>
                  <a:srgbClr val="7030A0"/>
                </a:solidFill>
              </a:rPr>
              <a:t>Физика</a:t>
            </a:r>
            <a:r>
              <a:rPr lang="ru-RU" sz="1400" dirty="0">
                <a:solidFill>
                  <a:srgbClr val="7030A0"/>
                </a:solidFill>
              </a:rPr>
              <a:t>, химия, </a:t>
            </a:r>
            <a:r>
              <a:rPr lang="ru-RU" sz="1400" b="1" u="sng" dirty="0">
                <a:solidFill>
                  <a:srgbClr val="7030A0"/>
                </a:solidFill>
              </a:rPr>
              <a:t>механика </a:t>
            </a:r>
            <a:r>
              <a:rPr lang="ru-RU" sz="1400" b="1" u="sng" dirty="0" err="1">
                <a:solidFill>
                  <a:srgbClr val="7030A0"/>
                </a:solidFill>
              </a:rPr>
              <a:t>низкоразмерных</a:t>
            </a:r>
            <a:r>
              <a:rPr lang="ru-RU" sz="1400" b="1" u="sng" dirty="0">
                <a:solidFill>
                  <a:srgbClr val="7030A0"/>
                </a:solidFill>
              </a:rPr>
              <a:t> материалов</a:t>
            </a:r>
            <a:r>
              <a:rPr lang="ru-RU" sz="1400" dirty="0">
                <a:solidFill>
                  <a:srgbClr val="7030A0"/>
                </a:solidFill>
              </a:rPr>
              <a:t>. </a:t>
            </a:r>
          </a:p>
          <a:p>
            <a:pPr marL="342900" indent="-342900"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  <a:tabLst>
                <a:tab pos="273050" algn="l"/>
              </a:tabLst>
            </a:pPr>
            <a:r>
              <a:rPr lang="ru-RU" sz="1400" dirty="0" err="1" smtClean="0">
                <a:solidFill>
                  <a:srgbClr val="7030A0"/>
                </a:solidFill>
              </a:rPr>
              <a:t>Трибоника</a:t>
            </a:r>
            <a:r>
              <a:rPr lang="ru-RU" sz="1400" dirty="0">
                <a:solidFill>
                  <a:srgbClr val="7030A0"/>
                </a:solidFill>
              </a:rPr>
              <a:t>, трение и износ в </a:t>
            </a:r>
            <a:r>
              <a:rPr lang="ru-RU" sz="1400" b="1" u="sng" dirty="0">
                <a:solidFill>
                  <a:srgbClr val="7030A0"/>
                </a:solidFill>
              </a:rPr>
              <a:t>ответственных узлах сложных конструкций</a:t>
            </a:r>
            <a:r>
              <a:rPr lang="ru-RU" sz="1400" dirty="0">
                <a:solidFill>
                  <a:srgbClr val="7030A0"/>
                </a:solidFill>
              </a:rPr>
              <a:t>.</a:t>
            </a:r>
          </a:p>
          <a:p>
            <a:pPr marL="342900" indent="-342900"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  <a:tabLst>
                <a:tab pos="273050" algn="l"/>
              </a:tabLst>
            </a:pPr>
            <a:r>
              <a:rPr lang="ru-RU" sz="1400" dirty="0" smtClean="0">
                <a:solidFill>
                  <a:srgbClr val="7030A0"/>
                </a:solidFill>
              </a:rPr>
              <a:t>Физические</a:t>
            </a:r>
            <a:r>
              <a:rPr lang="ru-RU" sz="1400" dirty="0">
                <a:solidFill>
                  <a:srgbClr val="7030A0"/>
                </a:solidFill>
              </a:rPr>
              <a:t>, химические и механические </a:t>
            </a:r>
            <a:r>
              <a:rPr lang="ru-RU" sz="1400" b="1" u="sng" dirty="0">
                <a:solidFill>
                  <a:srgbClr val="7030A0"/>
                </a:solidFill>
              </a:rPr>
              <a:t>методы исследования и испытания</a:t>
            </a:r>
            <a:r>
              <a:rPr lang="ru-RU" sz="1400" dirty="0">
                <a:solidFill>
                  <a:srgbClr val="7030A0"/>
                </a:solidFill>
              </a:rPr>
              <a:t> материалов и конструкций. </a:t>
            </a:r>
          </a:p>
          <a:p>
            <a:pPr marL="342900" indent="-342900"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  <a:tabLst>
                <a:tab pos="273050" algn="l"/>
              </a:tabLst>
            </a:pPr>
            <a:r>
              <a:rPr lang="ru-RU" sz="1400" b="1" u="sng" dirty="0" smtClean="0">
                <a:solidFill>
                  <a:srgbClr val="7030A0"/>
                </a:solidFill>
              </a:rPr>
              <a:t>Технологии </a:t>
            </a:r>
            <a:r>
              <a:rPr lang="ru-RU" sz="1400" b="1" u="sng" dirty="0">
                <a:solidFill>
                  <a:srgbClr val="7030A0"/>
                </a:solidFill>
              </a:rPr>
              <a:t>промышленного производства</a:t>
            </a:r>
            <a:r>
              <a:rPr lang="ru-RU" sz="1400" dirty="0">
                <a:solidFill>
                  <a:srgbClr val="7030A0"/>
                </a:solidFill>
              </a:rPr>
              <a:t> конструкций из композиционных материалов, включая методы </a:t>
            </a:r>
            <a:r>
              <a:rPr lang="ru-RU" sz="1400" dirty="0" err="1">
                <a:solidFill>
                  <a:srgbClr val="7030A0"/>
                </a:solidFill>
              </a:rPr>
              <a:t>прототипирования</a:t>
            </a:r>
            <a:r>
              <a:rPr lang="ru-RU" sz="1400" dirty="0">
                <a:solidFill>
                  <a:srgbClr val="7030A0"/>
                </a:solidFill>
              </a:rPr>
              <a:t>, неразрушающего контроля и математического моделирования</a:t>
            </a:r>
          </a:p>
          <a:p>
            <a:pPr marL="342900" indent="-342900"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  <a:tabLst>
                <a:tab pos="273050" algn="l"/>
              </a:tabLst>
            </a:pPr>
            <a:r>
              <a:rPr lang="ru-RU" sz="1400" b="1" u="sng" dirty="0" smtClean="0">
                <a:solidFill>
                  <a:srgbClr val="7030A0"/>
                </a:solidFill>
              </a:rPr>
              <a:t>Информационные </a:t>
            </a:r>
            <a:r>
              <a:rPr lang="ru-RU" sz="1400" b="1" u="sng" dirty="0">
                <a:solidFill>
                  <a:srgbClr val="7030A0"/>
                </a:solidFill>
              </a:rPr>
              <a:t>технологии и математические методы моделирования</a:t>
            </a:r>
            <a:r>
              <a:rPr lang="ru-RU" sz="1400" dirty="0">
                <a:solidFill>
                  <a:srgbClr val="7030A0"/>
                </a:solidFill>
              </a:rPr>
              <a:t> поведения материалов и конструкций в условиях эксплуатации с учётом влияния климатических факторов при статических, динамических, усталостных и сверхнормативных нагрузках, в том числе с применением вероятностных методов</a:t>
            </a:r>
            <a:r>
              <a:rPr lang="ru-RU" sz="1600" dirty="0">
                <a:solidFill>
                  <a:srgbClr val="7030A0"/>
                </a:solidFill>
              </a:rPr>
              <a:t>.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E5224B-4B44-42F7-B04C-35CD9CBB731A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157984"/>
            <a:ext cx="1975077" cy="576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32445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1738258"/>
            <a:ext cx="7920880" cy="43550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buFont typeface="+mj-lt"/>
              <a:buAutoNum type="arabicPeriod"/>
              <a:tabLst>
                <a:tab pos="177800" algn="l"/>
              </a:tabLst>
            </a:pPr>
            <a:r>
              <a:rPr lang="ru-RU" sz="1400" b="1" u="sng" dirty="0" smtClean="0">
                <a:solidFill>
                  <a:srgbClr val="0070C0"/>
                </a:solidFill>
              </a:rPr>
              <a:t>Физическая </a:t>
            </a:r>
            <a:r>
              <a:rPr lang="ru-RU" sz="1400" b="1" u="sng" dirty="0">
                <a:solidFill>
                  <a:srgbClr val="0070C0"/>
                </a:solidFill>
              </a:rPr>
              <a:t>механика материалов</a:t>
            </a:r>
            <a:r>
              <a:rPr lang="ru-RU" sz="1400" dirty="0">
                <a:solidFill>
                  <a:srgbClr val="0070C0"/>
                </a:solidFill>
              </a:rPr>
              <a:t> (в </a:t>
            </a:r>
            <a:r>
              <a:rPr lang="ru-RU" sz="1400" dirty="0" err="1">
                <a:solidFill>
                  <a:srgbClr val="0070C0"/>
                </a:solidFill>
              </a:rPr>
              <a:t>т.ч</a:t>
            </a:r>
            <a:r>
              <a:rPr lang="ru-RU" sz="1400" dirty="0">
                <a:solidFill>
                  <a:srgbClr val="0070C0"/>
                </a:solidFill>
              </a:rPr>
              <a:t>. композиционных) и ответственных конструкций с </a:t>
            </a:r>
            <a:r>
              <a:rPr lang="ru-RU" sz="1400" dirty="0" err="1">
                <a:solidFill>
                  <a:srgbClr val="0070C0"/>
                </a:solidFill>
              </a:rPr>
              <a:t>мультимодальной</a:t>
            </a:r>
            <a:r>
              <a:rPr lang="ru-RU" sz="1400" dirty="0">
                <a:solidFill>
                  <a:srgbClr val="0070C0"/>
                </a:solidFill>
              </a:rPr>
              <a:t> (в </a:t>
            </a:r>
            <a:r>
              <a:rPr lang="ru-RU" sz="1400" dirty="0" err="1">
                <a:solidFill>
                  <a:srgbClr val="0070C0"/>
                </a:solidFill>
              </a:rPr>
              <a:t>т.ч</a:t>
            </a:r>
            <a:r>
              <a:rPr lang="ru-RU" sz="1400" dirty="0">
                <a:solidFill>
                  <a:srgbClr val="0070C0"/>
                </a:solidFill>
              </a:rPr>
              <a:t>. анизотропной) структурой; </a:t>
            </a:r>
          </a:p>
          <a:p>
            <a:pPr marL="342900" indent="-342900">
              <a:spcBef>
                <a:spcPts val="600"/>
              </a:spcBef>
              <a:buFont typeface="+mj-lt"/>
              <a:buAutoNum type="arabicPeriod"/>
              <a:tabLst>
                <a:tab pos="177800" algn="l"/>
              </a:tabLst>
            </a:pPr>
            <a:r>
              <a:rPr lang="ru-RU" sz="1400" dirty="0" smtClean="0">
                <a:solidFill>
                  <a:srgbClr val="0070C0"/>
                </a:solidFill>
              </a:rPr>
              <a:t>Методы </a:t>
            </a:r>
            <a:r>
              <a:rPr lang="ru-RU" sz="1400" b="1" u="sng" dirty="0">
                <a:solidFill>
                  <a:srgbClr val="0070C0"/>
                </a:solidFill>
              </a:rPr>
              <a:t>многоуровневого моделирования процессов деформации и разрушения материалов</a:t>
            </a:r>
            <a:r>
              <a:rPr lang="ru-RU" sz="1400" dirty="0">
                <a:solidFill>
                  <a:srgbClr val="0070C0"/>
                </a:solidFill>
              </a:rPr>
              <a:t> с </a:t>
            </a:r>
            <a:r>
              <a:rPr lang="ru-RU" sz="1400" dirty="0" err="1">
                <a:solidFill>
                  <a:srgbClr val="0070C0"/>
                </a:solidFill>
              </a:rPr>
              <a:t>мультимодальной</a:t>
            </a:r>
            <a:r>
              <a:rPr lang="ru-RU" sz="1400" dirty="0">
                <a:solidFill>
                  <a:srgbClr val="0070C0"/>
                </a:solidFill>
              </a:rPr>
              <a:t> структурой, в том числе в экстремальных условиях (низкие температуры, радиационное облучение, высокоэнергетические циклические и ударные нагрузки); </a:t>
            </a:r>
          </a:p>
          <a:p>
            <a:pPr marL="342900" indent="-342900">
              <a:spcBef>
                <a:spcPts val="600"/>
              </a:spcBef>
              <a:buFont typeface="+mj-lt"/>
              <a:buAutoNum type="arabicPeriod"/>
              <a:tabLst>
                <a:tab pos="177800" algn="l"/>
              </a:tabLst>
            </a:pPr>
            <a:r>
              <a:rPr lang="ru-RU" sz="1400" dirty="0" smtClean="0">
                <a:solidFill>
                  <a:srgbClr val="0070C0"/>
                </a:solidFill>
              </a:rPr>
              <a:t>Методы </a:t>
            </a:r>
            <a:r>
              <a:rPr lang="ru-RU" sz="1400" b="1" u="sng" dirty="0">
                <a:solidFill>
                  <a:srgbClr val="0070C0"/>
                </a:solidFill>
              </a:rPr>
              <a:t>получения </a:t>
            </a:r>
            <a:r>
              <a:rPr lang="ru-RU" sz="1400" b="1" u="sng" dirty="0" err="1">
                <a:solidFill>
                  <a:srgbClr val="0070C0"/>
                </a:solidFill>
              </a:rPr>
              <a:t>низкоразмерных</a:t>
            </a:r>
            <a:r>
              <a:rPr lang="ru-RU" sz="1400" b="1" u="sng" dirty="0">
                <a:solidFill>
                  <a:srgbClr val="0070C0"/>
                </a:solidFill>
              </a:rPr>
              <a:t> структур</a:t>
            </a:r>
            <a:r>
              <a:rPr lang="ru-RU" sz="1400" dirty="0">
                <a:solidFill>
                  <a:srgbClr val="0070C0"/>
                </a:solidFill>
              </a:rPr>
              <a:t>, включая гибридные и создания композитных материалов с оптимальной анизотропией и текстурой для высоконагруженных узлов и конструкций; </a:t>
            </a:r>
          </a:p>
          <a:p>
            <a:pPr marL="342900" indent="-342900">
              <a:spcBef>
                <a:spcPts val="600"/>
              </a:spcBef>
              <a:buFont typeface="+mj-lt"/>
              <a:buAutoNum type="arabicPeriod"/>
              <a:tabLst>
                <a:tab pos="177800" algn="l"/>
              </a:tabLst>
            </a:pPr>
            <a:r>
              <a:rPr lang="ru-RU" sz="1400" dirty="0" smtClean="0">
                <a:solidFill>
                  <a:srgbClr val="0070C0"/>
                </a:solidFill>
              </a:rPr>
              <a:t>Физико-химические </a:t>
            </a:r>
            <a:r>
              <a:rPr lang="ru-RU" sz="1400" dirty="0">
                <a:solidFill>
                  <a:srgbClr val="0070C0"/>
                </a:solidFill>
              </a:rPr>
              <a:t>методы и технологии </a:t>
            </a:r>
            <a:r>
              <a:rPr lang="ru-RU" sz="1400" b="1" u="sng" dirty="0">
                <a:solidFill>
                  <a:srgbClr val="0070C0"/>
                </a:solidFill>
              </a:rPr>
              <a:t>получения материалов и полуфабрикатов</a:t>
            </a:r>
            <a:r>
              <a:rPr lang="ru-RU" sz="1400" dirty="0">
                <a:solidFill>
                  <a:srgbClr val="0070C0"/>
                </a:solidFill>
              </a:rPr>
              <a:t> с многоуровневой структурой (в </a:t>
            </a:r>
            <a:r>
              <a:rPr lang="ru-RU" sz="1400" dirty="0" err="1">
                <a:solidFill>
                  <a:srgbClr val="0070C0"/>
                </a:solidFill>
              </a:rPr>
              <a:t>т.ч</a:t>
            </a:r>
            <a:r>
              <a:rPr lang="ru-RU" sz="1400" dirty="0">
                <a:solidFill>
                  <a:srgbClr val="0070C0"/>
                </a:solidFill>
              </a:rPr>
              <a:t>. композиционных), моделирование технологических процессов; </a:t>
            </a:r>
          </a:p>
          <a:p>
            <a:pPr marL="342900" indent="-342900">
              <a:spcBef>
                <a:spcPts val="600"/>
              </a:spcBef>
              <a:buFont typeface="+mj-lt"/>
              <a:buAutoNum type="arabicPeriod"/>
              <a:tabLst>
                <a:tab pos="177800" algn="l"/>
              </a:tabLst>
            </a:pPr>
            <a:r>
              <a:rPr lang="ru-RU" sz="1400" dirty="0" smtClean="0">
                <a:solidFill>
                  <a:srgbClr val="0070C0"/>
                </a:solidFill>
              </a:rPr>
              <a:t>Методы </a:t>
            </a:r>
            <a:r>
              <a:rPr lang="ru-RU" sz="1400" b="1" u="sng" dirty="0">
                <a:solidFill>
                  <a:srgbClr val="0070C0"/>
                </a:solidFill>
              </a:rPr>
              <a:t>моделирования физико-механических процессов в сложных конструкциях</a:t>
            </a:r>
            <a:r>
              <a:rPr lang="ru-RU" sz="1400" dirty="0">
                <a:solidFill>
                  <a:srgbClr val="0070C0"/>
                </a:solidFill>
              </a:rPr>
              <a:t>, создание имитационных прогностических моделей с возможностью моделирования прогрессирующих разрушений и оценки остаточной прочности конструкций; </a:t>
            </a:r>
          </a:p>
          <a:p>
            <a:pPr marL="342900" indent="-342900">
              <a:spcBef>
                <a:spcPts val="600"/>
              </a:spcBef>
              <a:buFont typeface="+mj-lt"/>
              <a:buAutoNum type="arabicPeriod"/>
              <a:tabLst>
                <a:tab pos="177800" algn="l"/>
              </a:tabLst>
            </a:pPr>
            <a:r>
              <a:rPr lang="ru-RU" sz="1400" b="1" u="sng" dirty="0" err="1" smtClean="0">
                <a:solidFill>
                  <a:srgbClr val="0070C0"/>
                </a:solidFill>
              </a:rPr>
              <a:t>Мультидисциплинарный</a:t>
            </a:r>
            <a:r>
              <a:rPr lang="ru-RU" sz="1400" b="1" u="sng" dirty="0" smtClean="0">
                <a:solidFill>
                  <a:srgbClr val="0070C0"/>
                </a:solidFill>
              </a:rPr>
              <a:t> </a:t>
            </a:r>
            <a:r>
              <a:rPr lang="ru-RU" sz="1400" b="1" u="sng" dirty="0">
                <a:solidFill>
                  <a:srgbClr val="0070C0"/>
                </a:solidFill>
              </a:rPr>
              <a:t>анализ конструкций из композиционных материалов</a:t>
            </a:r>
            <a:r>
              <a:rPr lang="ru-RU" sz="1400" dirty="0">
                <a:solidFill>
                  <a:srgbClr val="0070C0"/>
                </a:solidFill>
              </a:rPr>
              <a:t> </a:t>
            </a:r>
            <a:r>
              <a:rPr lang="ru-RU" sz="1400" dirty="0" smtClean="0">
                <a:solidFill>
                  <a:srgbClr val="0070C0"/>
                </a:solidFill>
              </a:rPr>
              <a:t>в обеспечение </a:t>
            </a:r>
            <a:r>
              <a:rPr lang="ru-RU" sz="1400" dirty="0">
                <a:solidFill>
                  <a:srgbClr val="0070C0"/>
                </a:solidFill>
              </a:rPr>
              <a:t>эффективности при заданном уровне безопасности. </a:t>
            </a:r>
          </a:p>
        </p:txBody>
      </p:sp>
      <p:sp>
        <p:nvSpPr>
          <p:cNvPr id="3" name="Прямоугольник 7"/>
          <p:cNvSpPr>
            <a:spLocks noChangeArrowheads="1"/>
          </p:cNvSpPr>
          <p:nvPr/>
        </p:nvSpPr>
        <p:spPr bwMode="auto">
          <a:xfrm>
            <a:off x="683568" y="980728"/>
            <a:ext cx="727280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0099"/>
                </a:solidFill>
                <a:latin typeface="Cambria" pitchFamily="18" charset="0"/>
              </a:rPr>
              <a:t>Фундаментальные направления научно-исследовательской деятельности ЦНИО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E5224B-4B44-42F7-B04C-35CD9CBB731A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157984"/>
            <a:ext cx="1975077" cy="576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22498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1590466"/>
            <a:ext cx="8892480" cy="48628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3050" indent="-273050">
              <a:spcBef>
                <a:spcPts val="600"/>
              </a:spcBef>
              <a:buFont typeface="+mj-lt"/>
              <a:buAutoNum type="arabicPeriod"/>
            </a:pPr>
            <a:r>
              <a:rPr lang="ru-RU" sz="1400" b="1" u="sng" dirty="0" smtClean="0">
                <a:solidFill>
                  <a:srgbClr val="008000"/>
                </a:solidFill>
              </a:rPr>
              <a:t>Разработка </a:t>
            </a:r>
            <a:r>
              <a:rPr lang="ru-RU" sz="1400" b="1" u="sng" dirty="0">
                <a:solidFill>
                  <a:srgbClr val="008000"/>
                </a:solidFill>
              </a:rPr>
              <a:t>и создание материалов</a:t>
            </a:r>
            <a:r>
              <a:rPr lang="ru-RU" sz="1400" dirty="0">
                <a:solidFill>
                  <a:srgbClr val="008000"/>
                </a:solidFill>
              </a:rPr>
              <a:t> (в </a:t>
            </a:r>
            <a:r>
              <a:rPr lang="ru-RU" sz="1400" dirty="0" err="1">
                <a:solidFill>
                  <a:srgbClr val="008000"/>
                </a:solidFill>
              </a:rPr>
              <a:t>т.ч</a:t>
            </a:r>
            <a:r>
              <a:rPr lang="ru-RU" sz="1400" dirty="0">
                <a:solidFill>
                  <a:srgbClr val="008000"/>
                </a:solidFill>
              </a:rPr>
              <a:t>. композиционных), покрытий и конструкций с возможностью </a:t>
            </a:r>
            <a:r>
              <a:rPr lang="ru-RU" sz="1400" b="1" u="sng" dirty="0">
                <a:solidFill>
                  <a:srgbClr val="008000"/>
                </a:solidFill>
              </a:rPr>
              <a:t>адаптации к внешним воздействиям</a:t>
            </a:r>
            <a:r>
              <a:rPr lang="ru-RU" sz="1400" dirty="0">
                <a:solidFill>
                  <a:srgbClr val="008000"/>
                </a:solidFill>
              </a:rPr>
              <a:t> (силовым, температурным, радиационным, частотным и пр.); </a:t>
            </a:r>
          </a:p>
          <a:p>
            <a:pPr marL="273050" indent="-273050">
              <a:spcBef>
                <a:spcPts val="600"/>
              </a:spcBef>
              <a:buFont typeface="+mj-lt"/>
              <a:buAutoNum type="arabicPeriod"/>
            </a:pPr>
            <a:r>
              <a:rPr lang="ru-RU" sz="1400" b="1" u="sng" dirty="0" smtClean="0">
                <a:solidFill>
                  <a:srgbClr val="008000"/>
                </a:solidFill>
              </a:rPr>
              <a:t>Разработка </a:t>
            </a:r>
            <a:r>
              <a:rPr lang="ru-RU" sz="1400" b="1" u="sng" dirty="0">
                <a:solidFill>
                  <a:srgbClr val="008000"/>
                </a:solidFill>
              </a:rPr>
              <a:t>технологий неразъемных соединений</a:t>
            </a:r>
            <a:r>
              <a:rPr lang="ru-RU" sz="1400" dirty="0">
                <a:solidFill>
                  <a:srgbClr val="008000"/>
                </a:solidFill>
              </a:rPr>
              <a:t>, в том числе сварки современных металлических сплавов и композиций, включая слоистые материалы;</a:t>
            </a:r>
          </a:p>
          <a:p>
            <a:pPr marL="273050" indent="-273050">
              <a:spcBef>
                <a:spcPts val="600"/>
              </a:spcBef>
              <a:buFont typeface="+mj-lt"/>
              <a:buAutoNum type="arabicPeriod"/>
            </a:pPr>
            <a:r>
              <a:rPr lang="ru-RU" sz="1400" b="1" u="sng" dirty="0" smtClean="0">
                <a:solidFill>
                  <a:srgbClr val="008000"/>
                </a:solidFill>
              </a:rPr>
              <a:t>Разработка </a:t>
            </a:r>
            <a:r>
              <a:rPr lang="ru-RU" sz="1400" b="1" u="sng" dirty="0">
                <a:solidFill>
                  <a:srgbClr val="008000"/>
                </a:solidFill>
              </a:rPr>
              <a:t>комплексных методов сбора данных </a:t>
            </a:r>
            <a:r>
              <a:rPr lang="ru-RU" sz="1400" dirty="0">
                <a:solidFill>
                  <a:srgbClr val="008000"/>
                </a:solidFill>
              </a:rPr>
              <a:t>по технологической и эксплуатационной повреждаемости конструкций с целью формирования на их основе интегрированных баз данных, определение остаточного ресурса конструкций, в том числе для материалов с плакированными слоями и защитными покрытиями;</a:t>
            </a:r>
          </a:p>
          <a:p>
            <a:pPr marL="273050" indent="-273050">
              <a:spcBef>
                <a:spcPts val="600"/>
              </a:spcBef>
              <a:buFont typeface="+mj-lt"/>
              <a:buAutoNum type="arabicPeriod"/>
            </a:pPr>
            <a:r>
              <a:rPr lang="ru-RU" sz="1400" b="1" u="sng" dirty="0" smtClean="0">
                <a:solidFill>
                  <a:srgbClr val="008000"/>
                </a:solidFill>
              </a:rPr>
              <a:t>Обеспечения </a:t>
            </a:r>
            <a:r>
              <a:rPr lang="ru-RU" sz="1400" b="1" u="sng" dirty="0">
                <a:solidFill>
                  <a:srgbClr val="008000"/>
                </a:solidFill>
              </a:rPr>
              <a:t>безопасности, эффективности и эксплуатационной технологичности конструкций</a:t>
            </a:r>
            <a:r>
              <a:rPr lang="ru-RU" sz="1400" dirty="0">
                <a:solidFill>
                  <a:srgbClr val="008000"/>
                </a:solidFill>
              </a:rPr>
              <a:t> из композиционных материалов на основе конструктивно-технологических способов ;</a:t>
            </a:r>
          </a:p>
          <a:p>
            <a:pPr marL="273050" indent="-273050">
              <a:spcBef>
                <a:spcPts val="600"/>
              </a:spcBef>
              <a:buFont typeface="+mj-lt"/>
              <a:buAutoNum type="arabicPeriod"/>
            </a:pPr>
            <a:r>
              <a:rPr lang="ru-RU" sz="1400" dirty="0" smtClean="0">
                <a:solidFill>
                  <a:srgbClr val="008000"/>
                </a:solidFill>
              </a:rPr>
              <a:t>Разработка </a:t>
            </a:r>
            <a:r>
              <a:rPr lang="ru-RU" sz="1400" dirty="0">
                <a:solidFill>
                  <a:srgbClr val="008000"/>
                </a:solidFill>
              </a:rPr>
              <a:t>методологии расчетного </a:t>
            </a:r>
            <a:r>
              <a:rPr lang="ru-RU" sz="1400" b="1" u="sng" dirty="0">
                <a:solidFill>
                  <a:srgbClr val="008000"/>
                </a:solidFill>
              </a:rPr>
              <a:t>определения уровня безопасности конструкций, учитывающей многофакторные сочетания вероятных повреждений</a:t>
            </a:r>
            <a:r>
              <a:rPr lang="ru-RU" sz="1400" dirty="0">
                <a:solidFill>
                  <a:srgbClr val="008000"/>
                </a:solidFill>
              </a:rPr>
              <a:t> на основе анализа (в реальном времени) комплексной базы данных, по результатам мониторинга конструкции в условиях производства и эксплуатации и обеспечивающей возможность прогноза прочности и ресурса</a:t>
            </a:r>
          </a:p>
          <a:p>
            <a:pPr marL="273050" indent="-273050">
              <a:spcBef>
                <a:spcPts val="600"/>
              </a:spcBef>
              <a:buFont typeface="+mj-lt"/>
              <a:buAutoNum type="arabicPeriod"/>
            </a:pPr>
            <a:r>
              <a:rPr lang="ru-RU" sz="1400" dirty="0" smtClean="0">
                <a:solidFill>
                  <a:srgbClr val="008000"/>
                </a:solidFill>
              </a:rPr>
              <a:t>Разработка </a:t>
            </a:r>
            <a:r>
              <a:rPr lang="ru-RU" sz="1400" dirty="0">
                <a:solidFill>
                  <a:srgbClr val="008000"/>
                </a:solidFill>
              </a:rPr>
              <a:t>на основе физико-механических и химических моделей </a:t>
            </a:r>
            <a:r>
              <a:rPr lang="ru-RU" sz="1400" b="1" u="sng" dirty="0">
                <a:solidFill>
                  <a:srgbClr val="008000"/>
                </a:solidFill>
              </a:rPr>
              <a:t>инструментария для создания электронной (цифровой) модели конструкции</a:t>
            </a:r>
            <a:r>
              <a:rPr lang="ru-RU" sz="1400" dirty="0">
                <a:solidFill>
                  <a:srgbClr val="008000"/>
                </a:solidFill>
              </a:rPr>
              <a:t> и оборудования и нового поколения систем автоматизированного проектирования с применением CALS технологий; </a:t>
            </a:r>
          </a:p>
          <a:p>
            <a:pPr marL="273050" indent="-273050">
              <a:spcBef>
                <a:spcPts val="600"/>
              </a:spcBef>
              <a:buFont typeface="+mj-lt"/>
              <a:buAutoNum type="arabicPeriod"/>
            </a:pPr>
            <a:r>
              <a:rPr lang="ru-RU" sz="1400" dirty="0" err="1" smtClean="0">
                <a:solidFill>
                  <a:srgbClr val="008000"/>
                </a:solidFill>
              </a:rPr>
              <a:t>Рразработка</a:t>
            </a:r>
            <a:r>
              <a:rPr lang="ru-RU" sz="1400" dirty="0" smtClean="0">
                <a:solidFill>
                  <a:srgbClr val="008000"/>
                </a:solidFill>
              </a:rPr>
              <a:t> </a:t>
            </a:r>
            <a:r>
              <a:rPr lang="ru-RU" sz="1400" dirty="0">
                <a:solidFill>
                  <a:srgbClr val="008000"/>
                </a:solidFill>
              </a:rPr>
              <a:t>математических моделей, численных методов и оборудования для </a:t>
            </a:r>
            <a:r>
              <a:rPr lang="ru-RU" sz="1400" b="1" u="sng" dirty="0">
                <a:solidFill>
                  <a:srgbClr val="008000"/>
                </a:solidFill>
              </a:rPr>
              <a:t>мониторинга состояния конструкций и оценки безопасности их эксплуатации</a:t>
            </a:r>
          </a:p>
        </p:txBody>
      </p:sp>
      <p:sp>
        <p:nvSpPr>
          <p:cNvPr id="4" name="Прямоугольник 7"/>
          <p:cNvSpPr>
            <a:spLocks noChangeArrowheads="1"/>
          </p:cNvSpPr>
          <p:nvPr/>
        </p:nvSpPr>
        <p:spPr bwMode="auto">
          <a:xfrm>
            <a:off x="557808" y="908720"/>
            <a:ext cx="862270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000099"/>
                </a:solidFill>
                <a:latin typeface="Cambria" pitchFamily="18" charset="0"/>
              </a:rPr>
              <a:t>Применение результатов исследований для решения проблем отраслей российской индустрии</a:t>
            </a:r>
            <a:endParaRPr lang="ru-RU" sz="2000" dirty="0">
              <a:latin typeface="Cambria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E5224B-4B44-42F7-B04C-35CD9CBB731A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157984"/>
            <a:ext cx="1975077" cy="576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04103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8"/>
          <p:cNvSpPr/>
          <p:nvPr/>
        </p:nvSpPr>
        <p:spPr>
          <a:xfrm>
            <a:off x="5220072" y="1990581"/>
            <a:ext cx="34563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2550" lvl="1">
              <a:buClr>
                <a:schemeClr val="accent2"/>
              </a:buClr>
              <a:buSzPct val="130000"/>
            </a:pPr>
            <a:r>
              <a:rPr lang="ru-RU" b="1" dirty="0" err="1" smtClean="0">
                <a:solidFill>
                  <a:srgbClr val="000000"/>
                </a:solidFill>
                <a:cs typeface="Arial" pitchFamily="34" charset="0"/>
              </a:rPr>
              <a:t>Делфтский</a:t>
            </a:r>
            <a:r>
              <a:rPr lang="ru-RU" b="1" dirty="0" smtClean="0">
                <a:solidFill>
                  <a:srgbClr val="000000"/>
                </a:solidFill>
                <a:cs typeface="Arial" pitchFamily="34" charset="0"/>
              </a:rPr>
              <a:t> </a:t>
            </a:r>
            <a:r>
              <a:rPr lang="ru-RU" b="1" dirty="0">
                <a:solidFill>
                  <a:srgbClr val="000000"/>
                </a:solidFill>
                <a:cs typeface="Arial" pitchFamily="34" charset="0"/>
              </a:rPr>
              <a:t>технический </a:t>
            </a:r>
            <a:r>
              <a:rPr lang="ru-RU" b="1" dirty="0" smtClean="0">
                <a:solidFill>
                  <a:srgbClr val="000000"/>
                </a:solidFill>
                <a:cs typeface="Arial" pitchFamily="34" charset="0"/>
              </a:rPr>
              <a:t>университет (Голландия)</a:t>
            </a:r>
            <a:endParaRPr lang="en-US" b="1" dirty="0">
              <a:solidFill>
                <a:srgbClr val="000000"/>
              </a:solidFill>
              <a:cs typeface="Arial" pitchFamily="34" charset="0"/>
            </a:endParaRPr>
          </a:p>
        </p:txBody>
      </p:sp>
      <p:grpSp>
        <p:nvGrpSpPr>
          <p:cNvPr id="2078" name="Group 30"/>
          <p:cNvGrpSpPr>
            <a:grpSpLocks/>
          </p:cNvGrpSpPr>
          <p:nvPr/>
        </p:nvGrpSpPr>
        <p:grpSpPr bwMode="auto">
          <a:xfrm>
            <a:off x="345631" y="2226344"/>
            <a:ext cx="4611687" cy="3290888"/>
            <a:chOff x="2855" y="588"/>
            <a:chExt cx="2905" cy="2073"/>
          </a:xfrm>
        </p:grpSpPr>
        <p:grpSp>
          <p:nvGrpSpPr>
            <p:cNvPr id="2064" name="Group 16"/>
            <p:cNvGrpSpPr>
              <a:grpSpLocks/>
            </p:cNvGrpSpPr>
            <p:nvPr/>
          </p:nvGrpSpPr>
          <p:grpSpPr bwMode="auto">
            <a:xfrm>
              <a:off x="4912" y="1017"/>
              <a:ext cx="723" cy="504"/>
              <a:chOff x="2945" y="604"/>
              <a:chExt cx="1007" cy="796"/>
            </a:xfrm>
          </p:grpSpPr>
          <p:pic>
            <p:nvPicPr>
              <p:cNvPr id="2060" name="Picture 12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45" y="604"/>
                <a:ext cx="1007" cy="79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pic>
          <p:sp>
            <p:nvSpPr>
              <p:cNvPr id="2061" name="Oval 13"/>
              <p:cNvSpPr>
                <a:spLocks noChangeArrowheads="1"/>
              </p:cNvSpPr>
              <p:nvPr/>
            </p:nvSpPr>
            <p:spPr bwMode="auto">
              <a:xfrm>
                <a:off x="3132" y="804"/>
                <a:ext cx="116" cy="180"/>
              </a:xfrm>
              <a:prstGeom prst="ellipse">
                <a:avLst/>
              </a:prstGeom>
              <a:noFill/>
              <a:ln w="222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62" name="Oval 14"/>
              <p:cNvSpPr>
                <a:spLocks noChangeArrowheads="1"/>
              </p:cNvSpPr>
              <p:nvPr/>
            </p:nvSpPr>
            <p:spPr bwMode="auto">
              <a:xfrm>
                <a:off x="3836" y="1030"/>
                <a:ext cx="116" cy="180"/>
              </a:xfrm>
              <a:prstGeom prst="ellipse">
                <a:avLst/>
              </a:prstGeom>
              <a:noFill/>
              <a:ln w="222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pic>
          <p:nvPicPr>
            <p:cNvPr id="2063" name="Picture 15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77" y="671"/>
              <a:ext cx="658" cy="2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2065" name="Picture 17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74" y="588"/>
              <a:ext cx="735" cy="7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2069" name="Picture 21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9" y="1636"/>
              <a:ext cx="2261" cy="10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70" name="Picture 2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4" y="590"/>
              <a:ext cx="1034" cy="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71" name="Text Box 23"/>
            <p:cNvSpPr txBox="1">
              <a:spLocks noChangeArrowheads="1"/>
            </p:cNvSpPr>
            <p:nvPr/>
          </p:nvSpPr>
          <p:spPr bwMode="auto">
            <a:xfrm>
              <a:off x="2884" y="1348"/>
              <a:ext cx="940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defTabSz="914400" eaLnBrk="1" hangingPunct="1">
                <a:spcBef>
                  <a:spcPct val="50000"/>
                </a:spcBef>
              </a:pPr>
              <a:r>
                <a:rPr lang="ru-RU" sz="1200" dirty="0" smtClean="0"/>
                <a:t>Композитная конструкция</a:t>
              </a:r>
              <a:endParaRPr lang="en-US" sz="1200" dirty="0"/>
            </a:p>
          </p:txBody>
        </p:sp>
        <p:sp>
          <p:nvSpPr>
            <p:cNvPr id="2072" name="Text Box 24"/>
            <p:cNvSpPr txBox="1">
              <a:spLocks noChangeArrowheads="1"/>
            </p:cNvSpPr>
            <p:nvPr/>
          </p:nvSpPr>
          <p:spPr bwMode="auto">
            <a:xfrm>
              <a:off x="3918" y="1348"/>
              <a:ext cx="891" cy="4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defTabSz="914400" eaLnBrk="1" hangingPunct="1">
                <a:spcBef>
                  <a:spcPct val="50000"/>
                </a:spcBef>
              </a:pPr>
              <a:r>
                <a:rPr lang="ru-RU" sz="1200" dirty="0" smtClean="0"/>
                <a:t>Пример моделирования конструкции</a:t>
              </a:r>
              <a:endParaRPr lang="en-US" sz="1200" dirty="0"/>
            </a:p>
          </p:txBody>
        </p:sp>
        <p:sp>
          <p:nvSpPr>
            <p:cNvPr id="2073" name="Text Box 25"/>
            <p:cNvSpPr txBox="1">
              <a:spLocks noChangeArrowheads="1"/>
            </p:cNvSpPr>
            <p:nvPr/>
          </p:nvSpPr>
          <p:spPr bwMode="auto">
            <a:xfrm>
              <a:off x="4828" y="1521"/>
              <a:ext cx="891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0" tIns="0" rIns="0" bIns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sz="1200" dirty="0" smtClean="0"/>
                <a:t>Моделирование повреждения</a:t>
              </a:r>
              <a:endParaRPr lang="en-US" sz="1200" dirty="0"/>
            </a:p>
          </p:txBody>
        </p:sp>
        <p:sp>
          <p:nvSpPr>
            <p:cNvPr id="2074" name="Text Box 26"/>
            <p:cNvSpPr txBox="1">
              <a:spLocks noChangeArrowheads="1"/>
            </p:cNvSpPr>
            <p:nvPr/>
          </p:nvSpPr>
          <p:spPr bwMode="auto">
            <a:xfrm>
              <a:off x="2855" y="1740"/>
              <a:ext cx="832" cy="7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defTabSz="914400" eaLnBrk="1" hangingPunct="1">
                <a:spcBef>
                  <a:spcPct val="50000"/>
                </a:spcBef>
              </a:pPr>
              <a:r>
                <a:rPr lang="ru-RU" sz="1200" dirty="0" smtClean="0"/>
                <a:t>Аналитические методы прогноза статического и усталостного разрушения</a:t>
              </a:r>
              <a:endParaRPr lang="en-US" sz="1200" dirty="0"/>
            </a:p>
          </p:txBody>
        </p:sp>
        <p:sp>
          <p:nvSpPr>
            <p:cNvPr id="2075" name="AutoShape 27"/>
            <p:cNvSpPr>
              <a:spLocks noChangeArrowheads="1"/>
            </p:cNvSpPr>
            <p:nvPr/>
          </p:nvSpPr>
          <p:spPr bwMode="auto">
            <a:xfrm>
              <a:off x="3824" y="932"/>
              <a:ext cx="250" cy="85"/>
            </a:xfrm>
            <a:prstGeom prst="rightArrow">
              <a:avLst>
                <a:gd name="adj1" fmla="val 50000"/>
                <a:gd name="adj2" fmla="val 73529"/>
              </a:avLst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76" name="AutoShape 28"/>
            <p:cNvSpPr>
              <a:spLocks noChangeArrowheads="1"/>
            </p:cNvSpPr>
            <p:nvPr/>
          </p:nvSpPr>
          <p:spPr bwMode="auto">
            <a:xfrm>
              <a:off x="4684" y="932"/>
              <a:ext cx="250" cy="85"/>
            </a:xfrm>
            <a:prstGeom prst="rightArrow">
              <a:avLst>
                <a:gd name="adj1" fmla="val 50000"/>
                <a:gd name="adj2" fmla="val 73529"/>
              </a:avLst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77" name="AutoShape 29"/>
            <p:cNvSpPr>
              <a:spLocks noChangeArrowheads="1"/>
            </p:cNvSpPr>
            <p:nvPr/>
          </p:nvSpPr>
          <p:spPr bwMode="auto">
            <a:xfrm rot="9025330">
              <a:off x="4578" y="1636"/>
              <a:ext cx="250" cy="85"/>
            </a:xfrm>
            <a:prstGeom prst="rightArrow">
              <a:avLst>
                <a:gd name="adj1" fmla="val 50000"/>
                <a:gd name="adj2" fmla="val 73529"/>
              </a:avLst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" name="Прямоугольник 2"/>
          <p:cNvSpPr/>
          <p:nvPr/>
        </p:nvSpPr>
        <p:spPr>
          <a:xfrm>
            <a:off x="5292080" y="2911003"/>
            <a:ext cx="3672408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spcAft>
                <a:spcPts val="600"/>
              </a:spcAft>
              <a:buClr>
                <a:schemeClr val="accent2"/>
              </a:buClr>
              <a:buSzPct val="130000"/>
            </a:pPr>
            <a:r>
              <a:rPr lang="ru-RU" sz="1600" dirty="0" smtClean="0">
                <a:solidFill>
                  <a:srgbClr val="000000"/>
                </a:solidFill>
                <a:cs typeface="Arial" pitchFamily="34" charset="0"/>
              </a:rPr>
              <a:t>Разработка </a:t>
            </a:r>
            <a:r>
              <a:rPr lang="ru-RU" sz="1600" dirty="0" smtClean="0">
                <a:solidFill>
                  <a:srgbClr val="000000"/>
                </a:solidFill>
                <a:cs typeface="Arial" pitchFamily="34" charset="0"/>
              </a:rPr>
              <a:t>методологии прогноза </a:t>
            </a:r>
            <a:r>
              <a:rPr lang="ru-RU" sz="1600" dirty="0">
                <a:solidFill>
                  <a:srgbClr val="000000"/>
                </a:solidFill>
                <a:cs typeface="Arial" pitchFamily="34" charset="0"/>
              </a:rPr>
              <a:t>поведения композитных конструкций при длительной эксплуатации с учётом действующих статических и усталостных нагрузок и вероятностной природы повреждаемости </a:t>
            </a:r>
            <a:endParaRPr lang="en-US" sz="1600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8" name="Rectangle 2"/>
          <p:cNvSpPr txBox="1">
            <a:spLocks noChangeArrowheads="1"/>
          </p:cNvSpPr>
          <p:nvPr/>
        </p:nvSpPr>
        <p:spPr bwMode="auto">
          <a:xfrm>
            <a:off x="2316797" y="116632"/>
            <a:ext cx="4847491" cy="6700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07" tIns="45704" rIns="91407" bIns="4570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900" b="1">
                <a:solidFill>
                  <a:srgbClr val="000099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900" b="1">
                <a:solidFill>
                  <a:srgbClr val="000099"/>
                </a:solidFill>
                <a:latin typeface="Tahom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900" b="1">
                <a:solidFill>
                  <a:srgbClr val="000099"/>
                </a:solidFill>
                <a:latin typeface="Tahom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900" b="1">
                <a:solidFill>
                  <a:srgbClr val="000099"/>
                </a:solidFill>
                <a:latin typeface="Tahom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900" b="1">
                <a:solidFill>
                  <a:srgbClr val="000099"/>
                </a:solidFill>
                <a:latin typeface="Tahoma" pitchFamily="34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2900" b="1">
                <a:solidFill>
                  <a:srgbClr val="000099"/>
                </a:solidFill>
                <a:latin typeface="Tahoma" pitchFamily="34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2900" b="1">
                <a:solidFill>
                  <a:srgbClr val="000099"/>
                </a:solidFill>
                <a:latin typeface="Tahoma" pitchFamily="34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2900" b="1">
                <a:solidFill>
                  <a:srgbClr val="000099"/>
                </a:solidFill>
                <a:latin typeface="Tahoma" pitchFamily="34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2900" b="1">
                <a:solidFill>
                  <a:srgbClr val="000099"/>
                </a:solidFill>
                <a:latin typeface="Tahoma" pitchFamily="34" charset="0"/>
              </a:defRPr>
            </a:lvl9pPr>
          </a:lstStyle>
          <a:p>
            <a:pPr algn="l"/>
            <a:r>
              <a:rPr lang="ru-RU" sz="2000" dirty="0" smtClean="0">
                <a:solidFill>
                  <a:schemeClr val="bg1"/>
                </a:solidFill>
                <a:latin typeface="Cambria" pitchFamily="18" charset="0"/>
              </a:rPr>
              <a:t>Разработка </a:t>
            </a:r>
            <a:r>
              <a:rPr lang="ru-RU" sz="2000" dirty="0" smtClean="0">
                <a:solidFill>
                  <a:schemeClr val="bg1"/>
                </a:solidFill>
                <a:latin typeface="Cambria" pitchFamily="18" charset="0"/>
              </a:rPr>
              <a:t>методов проектирования конструкций </a:t>
            </a:r>
            <a:r>
              <a:rPr lang="ru-RU" sz="2000" dirty="0" smtClean="0">
                <a:solidFill>
                  <a:schemeClr val="bg1"/>
                </a:solidFill>
                <a:latin typeface="Cambria" pitchFamily="18" charset="0"/>
              </a:rPr>
              <a:t>с </a:t>
            </a:r>
            <a:r>
              <a:rPr lang="ru-RU" sz="2000" dirty="0" smtClean="0">
                <a:solidFill>
                  <a:schemeClr val="bg1"/>
                </a:solidFill>
                <a:latin typeface="Cambria" pitchFamily="18" charset="0"/>
              </a:rPr>
              <a:t>увеличенным сроком службы</a:t>
            </a:r>
            <a:endParaRPr lang="nl-NL" sz="1100" dirty="0" smtClean="0">
              <a:solidFill>
                <a:schemeClr val="bg1"/>
              </a:solidFill>
              <a:latin typeface="Cambria" pitchFamily="18" charset="0"/>
            </a:endParaRPr>
          </a:p>
        </p:txBody>
      </p:sp>
      <p:pic>
        <p:nvPicPr>
          <p:cNvPr id="30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336366" y="1273158"/>
            <a:ext cx="2043946" cy="571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1648" y="188640"/>
            <a:ext cx="1722840" cy="502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313E6F6-D4CA-4DA1-B7FE-3E8CB3E49F94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3182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860032" y="2627908"/>
            <a:ext cx="4283968" cy="29392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6700" lvl="1" indent="-184150">
              <a:spcAft>
                <a:spcPts val="600"/>
              </a:spcAft>
              <a:buClr>
                <a:schemeClr val="accent2"/>
              </a:buClr>
              <a:buSzPct val="130000"/>
              <a:buFont typeface="Arial" pitchFamily="34" charset="0"/>
              <a:buChar char="•"/>
            </a:pPr>
            <a:r>
              <a:rPr lang="ru-RU" dirty="0" smtClean="0"/>
              <a:t>Разработка научно-методологических основ для создаваемых перспективных технологий </a:t>
            </a:r>
          </a:p>
          <a:p>
            <a:pPr marL="266700" lvl="1" indent="-184150">
              <a:spcAft>
                <a:spcPts val="600"/>
              </a:spcAft>
              <a:buClr>
                <a:schemeClr val="accent2"/>
              </a:buClr>
              <a:buSzPct val="130000"/>
              <a:buFont typeface="Arial" pitchFamily="34" charset="0"/>
              <a:buChar char="•"/>
            </a:pPr>
            <a:r>
              <a:rPr lang="ru-RU" dirty="0" smtClean="0"/>
              <a:t>Трансфер создаваемых инновационных технологий в индустрию РФ с учётом географических и экономических особенностей российской технологической базы</a:t>
            </a:r>
            <a:endParaRPr lang="en-US" dirty="0">
              <a:solidFill>
                <a:srgbClr val="000000"/>
              </a:solidFill>
              <a:latin typeface="Calibri"/>
              <a:ea typeface="Droid Sans Fallback"/>
            </a:endParaRPr>
          </a:p>
        </p:txBody>
      </p:sp>
      <p:pic>
        <p:nvPicPr>
          <p:cNvPr id="1026" name="Picture 2" descr="http://blogjfa.blogspot.es/img/aerotec1.gif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973157"/>
            <a:ext cx="4032448" cy="3024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2"/>
          <p:cNvSpPr txBox="1">
            <a:spLocks noChangeArrowheads="1"/>
          </p:cNvSpPr>
          <p:nvPr/>
        </p:nvSpPr>
        <p:spPr bwMode="auto">
          <a:xfrm>
            <a:off x="2627784" y="37696"/>
            <a:ext cx="4536504" cy="871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07" tIns="45704" rIns="91407" bIns="4570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900" b="1">
                <a:solidFill>
                  <a:srgbClr val="000099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900" b="1">
                <a:solidFill>
                  <a:srgbClr val="000099"/>
                </a:solidFill>
                <a:latin typeface="Tahom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900" b="1">
                <a:solidFill>
                  <a:srgbClr val="000099"/>
                </a:solidFill>
                <a:latin typeface="Tahom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900" b="1">
                <a:solidFill>
                  <a:srgbClr val="000099"/>
                </a:solidFill>
                <a:latin typeface="Tahom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900" b="1">
                <a:solidFill>
                  <a:srgbClr val="000099"/>
                </a:solidFill>
                <a:latin typeface="Tahoma" pitchFamily="34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2900" b="1">
                <a:solidFill>
                  <a:srgbClr val="000099"/>
                </a:solidFill>
                <a:latin typeface="Tahoma" pitchFamily="34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2900" b="1">
                <a:solidFill>
                  <a:srgbClr val="000099"/>
                </a:solidFill>
                <a:latin typeface="Tahoma" pitchFamily="34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2900" b="1">
                <a:solidFill>
                  <a:srgbClr val="000099"/>
                </a:solidFill>
                <a:latin typeface="Tahoma" pitchFamily="34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2900" b="1">
                <a:solidFill>
                  <a:srgbClr val="000099"/>
                </a:solidFill>
                <a:latin typeface="Tahoma" pitchFamily="34" charset="0"/>
              </a:defRPr>
            </a:lvl9pPr>
          </a:lstStyle>
          <a:p>
            <a:pPr algn="l"/>
            <a:r>
              <a:rPr lang="ru-RU" sz="2000" dirty="0" smtClean="0">
                <a:solidFill>
                  <a:schemeClr val="bg1"/>
                </a:solidFill>
                <a:latin typeface="Cambria" pitchFamily="18" charset="0"/>
              </a:rPr>
              <a:t>Разработка и внедрение в промышленность передовых технологий производства</a:t>
            </a:r>
            <a:endParaRPr lang="nl-NL" sz="1100" dirty="0" smtClean="0">
              <a:solidFill>
                <a:schemeClr val="bg1"/>
              </a:solidFill>
              <a:latin typeface="Cambria" pitchFamily="18" charset="0"/>
            </a:endParaRPr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1648" y="188640"/>
            <a:ext cx="1722840" cy="502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Прямоугольник 8"/>
          <p:cNvSpPr/>
          <p:nvPr/>
        </p:nvSpPr>
        <p:spPr>
          <a:xfrm>
            <a:off x="5130721" y="2068028"/>
            <a:ext cx="296967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2550" lvl="1">
              <a:buClr>
                <a:schemeClr val="accent2"/>
              </a:buClr>
              <a:buSzPct val="130000"/>
            </a:pPr>
            <a:r>
              <a:rPr lang="ru-RU" sz="2000" b="1" dirty="0" smtClean="0">
                <a:solidFill>
                  <a:srgbClr val="000000"/>
                </a:solidFill>
                <a:latin typeface="Calibri" charset="0"/>
              </a:rPr>
              <a:t>ФГУП </a:t>
            </a:r>
            <a:r>
              <a:rPr lang="en-US" sz="2000" b="1" dirty="0" smtClean="0">
                <a:solidFill>
                  <a:srgbClr val="000000"/>
                </a:solidFill>
                <a:latin typeface="Calibri" charset="0"/>
              </a:rPr>
              <a:t>“</a:t>
            </a:r>
            <a:r>
              <a:rPr lang="ru-RU" sz="2000" b="1" dirty="0" smtClean="0">
                <a:solidFill>
                  <a:srgbClr val="000000"/>
                </a:solidFill>
                <a:latin typeface="Calibri" charset="0"/>
              </a:rPr>
              <a:t>ЦАГИ</a:t>
            </a:r>
            <a:r>
              <a:rPr lang="en-US" sz="2000" b="1" dirty="0" smtClean="0">
                <a:solidFill>
                  <a:srgbClr val="000000"/>
                </a:solidFill>
                <a:latin typeface="Calibri" charset="0"/>
              </a:rPr>
              <a:t>”</a:t>
            </a:r>
            <a:endParaRPr lang="en-US" sz="2000" b="1" dirty="0">
              <a:solidFill>
                <a:srgbClr val="000000"/>
              </a:solidFill>
              <a:latin typeface="Calibri" charset="0"/>
            </a:endParaRPr>
          </a:p>
        </p:txBody>
      </p:sp>
      <p:pic>
        <p:nvPicPr>
          <p:cNvPr id="20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85113" y="1619796"/>
            <a:ext cx="2843271" cy="30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313E6F6-D4CA-4DA1-B7FE-3E8CB3E49F94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688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Andrew\Pictures\Damage Tolerance (eng) PART1\Рисунок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7872" y="2245337"/>
            <a:ext cx="1904167" cy="2422292"/>
          </a:xfrm>
          <a:prstGeom prst="rect">
            <a:avLst/>
          </a:prstGeom>
          <a:noFill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8851" y="1916832"/>
            <a:ext cx="2468484" cy="2817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23528" y="4699550"/>
            <a:ext cx="227529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900" dirty="0" smtClean="0"/>
              <a:t>Традиционная интерпретация подхода </a:t>
            </a:r>
            <a:r>
              <a:rPr lang="en-US" sz="900" dirty="0" smtClean="0"/>
              <a:t> </a:t>
            </a:r>
            <a:r>
              <a:rPr lang="en-US" sz="900" dirty="0"/>
              <a:t>«Building Block</a:t>
            </a:r>
            <a:r>
              <a:rPr lang="en-US" sz="900" dirty="0" smtClean="0"/>
              <a:t>»</a:t>
            </a:r>
            <a:endParaRPr lang="ru-RU" sz="9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468193" y="4685877"/>
            <a:ext cx="261733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900" dirty="0" smtClean="0"/>
              <a:t>Подход </a:t>
            </a:r>
            <a:r>
              <a:rPr lang="en-US" sz="900" dirty="0" smtClean="0"/>
              <a:t>«Building Block»</a:t>
            </a:r>
            <a:r>
              <a:rPr lang="ru-RU" sz="900" dirty="0" smtClean="0"/>
              <a:t> в инновационной постановке</a:t>
            </a:r>
            <a:endParaRPr lang="ru-RU" sz="900" dirty="0"/>
          </a:p>
        </p:txBody>
      </p:sp>
      <p:sp>
        <p:nvSpPr>
          <p:cNvPr id="15" name="Rectangle 2"/>
          <p:cNvSpPr txBox="1">
            <a:spLocks noChangeArrowheads="1"/>
          </p:cNvSpPr>
          <p:nvPr/>
        </p:nvSpPr>
        <p:spPr bwMode="auto">
          <a:xfrm>
            <a:off x="2468193" y="37696"/>
            <a:ext cx="4696095" cy="871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07" tIns="45704" rIns="91407" bIns="4570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900" b="1">
                <a:solidFill>
                  <a:srgbClr val="000099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900" b="1">
                <a:solidFill>
                  <a:srgbClr val="000099"/>
                </a:solidFill>
                <a:latin typeface="Tahom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900" b="1">
                <a:solidFill>
                  <a:srgbClr val="000099"/>
                </a:solidFill>
                <a:latin typeface="Tahom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900" b="1">
                <a:solidFill>
                  <a:srgbClr val="000099"/>
                </a:solidFill>
                <a:latin typeface="Tahom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900" b="1">
                <a:solidFill>
                  <a:srgbClr val="000099"/>
                </a:solidFill>
                <a:latin typeface="Tahoma" pitchFamily="34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2900" b="1">
                <a:solidFill>
                  <a:srgbClr val="000099"/>
                </a:solidFill>
                <a:latin typeface="Tahoma" pitchFamily="34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2900" b="1">
                <a:solidFill>
                  <a:srgbClr val="000099"/>
                </a:solidFill>
                <a:latin typeface="Tahoma" pitchFamily="34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2900" b="1">
                <a:solidFill>
                  <a:srgbClr val="000099"/>
                </a:solidFill>
                <a:latin typeface="Tahoma" pitchFamily="34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2900" b="1">
                <a:solidFill>
                  <a:srgbClr val="000099"/>
                </a:solidFill>
                <a:latin typeface="Tahoma" pitchFamily="34" charset="0"/>
              </a:defRPr>
            </a:lvl9pPr>
          </a:lstStyle>
          <a:p>
            <a:pPr algn="l"/>
            <a:r>
              <a:rPr lang="ru-RU" sz="2000" dirty="0" smtClean="0">
                <a:solidFill>
                  <a:schemeClr val="bg1"/>
                </a:solidFill>
                <a:latin typeface="Cambria" pitchFamily="18" charset="0"/>
              </a:rPr>
              <a:t>Стандартизация</a:t>
            </a:r>
            <a:r>
              <a:rPr lang="ru-RU" sz="2000" dirty="0" smtClean="0">
                <a:solidFill>
                  <a:schemeClr val="bg1"/>
                </a:solidFill>
                <a:latin typeface="Cambria" pitchFamily="18" charset="0"/>
              </a:rPr>
              <a:t>, Квалификация и </a:t>
            </a:r>
            <a:r>
              <a:rPr lang="ru-RU" sz="2000" dirty="0" smtClean="0">
                <a:solidFill>
                  <a:schemeClr val="bg1"/>
                </a:solidFill>
                <a:latin typeface="Cambria" pitchFamily="18" charset="0"/>
              </a:rPr>
              <a:t>Сертификация конструкций</a:t>
            </a:r>
            <a:endParaRPr lang="nl-NL" sz="1100" dirty="0" smtClean="0">
              <a:solidFill>
                <a:schemeClr val="bg1"/>
              </a:solidFill>
              <a:latin typeface="Cambria" pitchFamily="18" charset="0"/>
            </a:endParaRPr>
          </a:p>
        </p:txBody>
      </p:sp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1648" y="188640"/>
            <a:ext cx="1722840" cy="502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01137" y="1700808"/>
            <a:ext cx="2843271" cy="30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313E6F6-D4CA-4DA1-B7FE-3E8CB3E49F94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sp>
        <p:nvSpPr>
          <p:cNvPr id="14" name="Прямоугольник 8"/>
          <p:cNvSpPr/>
          <p:nvPr/>
        </p:nvSpPr>
        <p:spPr>
          <a:xfrm>
            <a:off x="5292080" y="2204864"/>
            <a:ext cx="296967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2550" lvl="1">
              <a:buClr>
                <a:schemeClr val="accent2"/>
              </a:buClr>
              <a:buSzPct val="130000"/>
            </a:pPr>
            <a:r>
              <a:rPr lang="ru-RU" sz="2000" b="1" dirty="0" smtClean="0">
                <a:solidFill>
                  <a:srgbClr val="000000"/>
                </a:solidFill>
                <a:latin typeface="Calibri" charset="0"/>
              </a:rPr>
              <a:t>ФГУП </a:t>
            </a:r>
            <a:r>
              <a:rPr lang="en-US" sz="2000" b="1" dirty="0" smtClean="0">
                <a:solidFill>
                  <a:srgbClr val="000000"/>
                </a:solidFill>
                <a:latin typeface="Calibri" charset="0"/>
              </a:rPr>
              <a:t>“</a:t>
            </a:r>
            <a:r>
              <a:rPr lang="ru-RU" sz="2000" b="1" dirty="0" smtClean="0">
                <a:solidFill>
                  <a:srgbClr val="000000"/>
                </a:solidFill>
                <a:latin typeface="Calibri" charset="0"/>
              </a:rPr>
              <a:t>ЦАГИ</a:t>
            </a:r>
            <a:r>
              <a:rPr lang="en-US" sz="2000" b="1" dirty="0" smtClean="0">
                <a:solidFill>
                  <a:srgbClr val="000000"/>
                </a:solidFill>
                <a:latin typeface="Calibri" charset="0"/>
              </a:rPr>
              <a:t>”</a:t>
            </a:r>
            <a:endParaRPr lang="en-US" sz="2000" b="1" dirty="0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373564" y="2852936"/>
            <a:ext cx="3446908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600" dirty="0" smtClean="0"/>
              <a:t>Стандартизация, </a:t>
            </a:r>
            <a:r>
              <a:rPr lang="ru-RU" sz="1600" dirty="0"/>
              <a:t>квалификация и сертификация конструкций, разрабатываемых в лабораториях ЦНИО, в соответствии с требованиями российских отраслевых систем качества (РЖД, </a:t>
            </a:r>
            <a:r>
              <a:rPr lang="ru-RU" sz="1600" dirty="0" err="1"/>
              <a:t>Автодор</a:t>
            </a:r>
            <a:r>
              <a:rPr lang="ru-RU" sz="1600" dirty="0"/>
              <a:t>, авиация, строительство и т.д</a:t>
            </a:r>
            <a:r>
              <a:rPr lang="ru-RU" sz="1600" dirty="0" smtClean="0"/>
              <a:t>.)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3901782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5" name="Прямоугольник 2"/>
          <p:cNvSpPr>
            <a:spLocks noChangeArrowheads="1"/>
          </p:cNvSpPr>
          <p:nvPr/>
        </p:nvSpPr>
        <p:spPr bwMode="auto">
          <a:xfrm>
            <a:off x="5292080" y="3250719"/>
            <a:ext cx="3506940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82550" lvl="1">
              <a:spcAft>
                <a:spcPts val="600"/>
              </a:spcAft>
              <a:buClr>
                <a:schemeClr val="accent2"/>
              </a:buClr>
              <a:buSzPct val="130000"/>
            </a:pPr>
            <a:r>
              <a:rPr lang="ru-RU" sz="1600" dirty="0" smtClean="0"/>
              <a:t>Создание </a:t>
            </a:r>
            <a:r>
              <a:rPr lang="ru-RU" sz="1600" dirty="0"/>
              <a:t>передовых методов математического моделирования и технологий их верификации с целью прогнозирования расчётных характеристик материалов и конструкций с учётом процессов образования неоднородностей в композиционном материале на микроуровне</a:t>
            </a:r>
            <a:endParaRPr lang="en-US" sz="1600" dirty="0">
              <a:solidFill>
                <a:srgbClr val="000000"/>
              </a:solidFill>
              <a:latin typeface="Calibri" pitchFamily="34" charset="0"/>
              <a:ea typeface="Droid Sans Fallback"/>
              <a:cs typeface="Droid Sans Fallback"/>
            </a:endParaRPr>
          </a:p>
        </p:txBody>
      </p:sp>
      <p:sp>
        <p:nvSpPr>
          <p:cNvPr id="1041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nl-BE"/>
          </a:p>
        </p:txBody>
      </p:sp>
      <p:sp>
        <p:nvSpPr>
          <p:cNvPr id="1042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nl-BE"/>
          </a:p>
        </p:txBody>
      </p:sp>
      <p:sp>
        <p:nvSpPr>
          <p:cNvPr id="1043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nl-BE"/>
          </a:p>
        </p:txBody>
      </p:sp>
      <p:grpSp>
        <p:nvGrpSpPr>
          <p:cNvPr id="1044" name="Group 41"/>
          <p:cNvGrpSpPr>
            <a:grpSpLocks/>
          </p:cNvGrpSpPr>
          <p:nvPr/>
        </p:nvGrpSpPr>
        <p:grpSpPr bwMode="auto">
          <a:xfrm>
            <a:off x="260151" y="1937595"/>
            <a:ext cx="4887911" cy="3688513"/>
            <a:chOff x="2647" y="454"/>
            <a:chExt cx="3079" cy="2101"/>
          </a:xfrm>
        </p:grpSpPr>
        <p:sp>
          <p:nvSpPr>
            <p:cNvPr id="1045" name="Прямоугольник 4"/>
            <p:cNvSpPr>
              <a:spLocks noChangeArrowheads="1"/>
            </p:cNvSpPr>
            <p:nvPr/>
          </p:nvSpPr>
          <p:spPr bwMode="auto">
            <a:xfrm>
              <a:off x="2882" y="1303"/>
              <a:ext cx="1340" cy="2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ru-RU" sz="900" dirty="0" smtClean="0"/>
                <a:t>Оптимизация свойств материала в конструкции</a:t>
              </a:r>
              <a:endParaRPr lang="ru-RU" sz="900" dirty="0"/>
            </a:p>
          </p:txBody>
        </p:sp>
        <p:graphicFrame>
          <p:nvGraphicFramePr>
            <p:cNvPr id="1033" name="Object 9"/>
            <p:cNvGraphicFramePr>
              <a:graphicFrameLocks noChangeAspect="1"/>
            </p:cNvGraphicFramePr>
            <p:nvPr/>
          </p:nvGraphicFramePr>
          <p:xfrm>
            <a:off x="2947" y="636"/>
            <a:ext cx="1193" cy="65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150" name="Bitmap Image" r:id="rId3" imgW="1171429" imgH="647619" progId="PBrush">
                    <p:embed/>
                  </p:oleObj>
                </mc:Choice>
                <mc:Fallback>
                  <p:oleObj name="Bitmap Image" r:id="rId3" imgW="1171429" imgH="647619" progId="PBrush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47" y="636"/>
                          <a:ext cx="1193" cy="654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1046" name="Picture 14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409" y="630"/>
              <a:ext cx="1213" cy="6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47" name="Прямоугольник 4"/>
            <p:cNvSpPr>
              <a:spLocks noChangeArrowheads="1"/>
            </p:cNvSpPr>
            <p:nvPr/>
          </p:nvSpPr>
          <p:spPr bwMode="auto">
            <a:xfrm>
              <a:off x="4222" y="1303"/>
              <a:ext cx="1504" cy="2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ru-RU" sz="900" dirty="0" smtClean="0"/>
                <a:t>Системы мониторинга напряжений и повреждений в конструкции</a:t>
              </a:r>
              <a:endParaRPr lang="ru-RU" sz="900" dirty="0"/>
            </a:p>
          </p:txBody>
        </p:sp>
        <p:sp>
          <p:nvSpPr>
            <p:cNvPr id="1048" name="Прямоугольник 4"/>
            <p:cNvSpPr>
              <a:spLocks noChangeArrowheads="1"/>
            </p:cNvSpPr>
            <p:nvPr/>
          </p:nvSpPr>
          <p:spPr bwMode="auto">
            <a:xfrm>
              <a:off x="2700" y="2345"/>
              <a:ext cx="3007" cy="2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ru-RU" sz="900" dirty="0" smtClean="0"/>
                <a:t>Повышение прочностных характеристик за счет внедрения нано-добавок и гибридных соединений</a:t>
              </a:r>
              <a:endParaRPr lang="ru-RU" sz="900" dirty="0"/>
            </a:p>
          </p:txBody>
        </p:sp>
        <p:pic>
          <p:nvPicPr>
            <p:cNvPr id="1049" name="Picture 33" descr="M12B09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727" y="1576"/>
              <a:ext cx="990" cy="7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50" name="Picture 35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915" y="1576"/>
              <a:ext cx="795" cy="7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51" name="Picture 36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4948" y="1623"/>
              <a:ext cx="718" cy="7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52" name="Text Box 37"/>
            <p:cNvSpPr txBox="1">
              <a:spLocks noChangeArrowheads="1"/>
            </p:cNvSpPr>
            <p:nvPr/>
          </p:nvSpPr>
          <p:spPr bwMode="auto">
            <a:xfrm rot="16200000">
              <a:off x="2235" y="866"/>
              <a:ext cx="1057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914400"/>
              <a:r>
                <a:rPr lang="ru-RU" dirty="0" smtClean="0">
                  <a:solidFill>
                    <a:srgbClr val="C22024"/>
                  </a:solidFill>
                </a:rPr>
                <a:t>Мезо-уровень</a:t>
              </a:r>
              <a:endParaRPr lang="nl-NL" dirty="0">
                <a:solidFill>
                  <a:srgbClr val="C22024"/>
                </a:solidFill>
              </a:endParaRPr>
            </a:p>
          </p:txBody>
        </p:sp>
        <p:sp>
          <p:nvSpPr>
            <p:cNvPr id="1053" name="Text Box 38"/>
            <p:cNvSpPr txBox="1">
              <a:spLocks noChangeArrowheads="1"/>
            </p:cNvSpPr>
            <p:nvPr/>
          </p:nvSpPr>
          <p:spPr bwMode="auto">
            <a:xfrm rot="16200000">
              <a:off x="2196" y="1848"/>
              <a:ext cx="1138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ru-RU" dirty="0" smtClean="0">
                  <a:solidFill>
                    <a:srgbClr val="C22024"/>
                  </a:solidFill>
                </a:rPr>
                <a:t>Микро-уровень</a:t>
              </a:r>
              <a:endParaRPr lang="nl-NL" dirty="0">
                <a:solidFill>
                  <a:srgbClr val="C22024"/>
                </a:solidFill>
              </a:endParaRPr>
            </a:p>
          </p:txBody>
        </p:sp>
        <p:sp>
          <p:nvSpPr>
            <p:cNvPr id="1054" name="Text Box 39"/>
            <p:cNvSpPr txBox="1">
              <a:spLocks noChangeArrowheads="1"/>
            </p:cNvSpPr>
            <p:nvPr/>
          </p:nvSpPr>
          <p:spPr bwMode="auto">
            <a:xfrm rot="-5400000">
              <a:off x="4431" y="1874"/>
              <a:ext cx="804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C22024"/>
                  </a:solidFill>
                </a:rPr>
                <a:t>Nano-level</a:t>
              </a:r>
              <a:endParaRPr lang="nl-NL">
                <a:solidFill>
                  <a:srgbClr val="C22024"/>
                </a:solidFill>
              </a:endParaRPr>
            </a:p>
          </p:txBody>
        </p:sp>
        <p:sp>
          <p:nvSpPr>
            <p:cNvPr id="1055" name="Rectangle 40"/>
            <p:cNvSpPr>
              <a:spLocks noChangeArrowheads="1"/>
            </p:cNvSpPr>
            <p:nvPr/>
          </p:nvSpPr>
          <p:spPr bwMode="auto">
            <a:xfrm>
              <a:off x="3727" y="1576"/>
              <a:ext cx="56" cy="743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</p:grpSp>
      <p:sp>
        <p:nvSpPr>
          <p:cNvPr id="27" name="Rectangle 2"/>
          <p:cNvSpPr txBox="1">
            <a:spLocks noChangeArrowheads="1"/>
          </p:cNvSpPr>
          <p:nvPr/>
        </p:nvSpPr>
        <p:spPr bwMode="auto">
          <a:xfrm>
            <a:off x="2267744" y="37696"/>
            <a:ext cx="4901896" cy="871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07" tIns="45704" rIns="91407" bIns="4570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900" b="1">
                <a:solidFill>
                  <a:srgbClr val="000099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900" b="1">
                <a:solidFill>
                  <a:srgbClr val="000099"/>
                </a:solidFill>
                <a:latin typeface="Tahom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900" b="1">
                <a:solidFill>
                  <a:srgbClr val="000099"/>
                </a:solidFill>
                <a:latin typeface="Tahom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900" b="1">
                <a:solidFill>
                  <a:srgbClr val="000099"/>
                </a:solidFill>
                <a:latin typeface="Tahom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900" b="1">
                <a:solidFill>
                  <a:srgbClr val="000099"/>
                </a:solidFill>
                <a:latin typeface="Tahoma" pitchFamily="34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2900" b="1">
                <a:solidFill>
                  <a:srgbClr val="000099"/>
                </a:solidFill>
                <a:latin typeface="Tahoma" pitchFamily="34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2900" b="1">
                <a:solidFill>
                  <a:srgbClr val="000099"/>
                </a:solidFill>
                <a:latin typeface="Tahoma" pitchFamily="34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2900" b="1">
                <a:solidFill>
                  <a:srgbClr val="000099"/>
                </a:solidFill>
                <a:latin typeface="Tahoma" pitchFamily="34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2900" b="1">
                <a:solidFill>
                  <a:srgbClr val="000099"/>
                </a:solidFill>
                <a:latin typeface="Tahoma" pitchFamily="34" charset="0"/>
              </a:defRPr>
            </a:lvl9pPr>
          </a:lstStyle>
          <a:p>
            <a:pPr algn="l"/>
            <a:r>
              <a:rPr lang="ru-RU" sz="1800" dirty="0" smtClean="0">
                <a:solidFill>
                  <a:schemeClr val="bg1"/>
                </a:solidFill>
                <a:latin typeface="Cambria" pitchFamily="18" charset="0"/>
              </a:rPr>
              <a:t>Разработка </a:t>
            </a:r>
            <a:r>
              <a:rPr lang="ru-RU" sz="1800" dirty="0" smtClean="0">
                <a:solidFill>
                  <a:schemeClr val="bg1"/>
                </a:solidFill>
                <a:latin typeface="Cambria" pitchFamily="18" charset="0"/>
              </a:rPr>
              <a:t>методов виртуального моделирования характеристик материала на различных масштабах</a:t>
            </a:r>
            <a:r>
              <a:rPr lang="ru-RU" sz="2000" dirty="0" smtClean="0">
                <a:solidFill>
                  <a:schemeClr val="bg1"/>
                </a:solidFill>
                <a:latin typeface="Cambria" pitchFamily="18" charset="0"/>
              </a:rPr>
              <a:t> </a:t>
            </a:r>
            <a:endParaRPr lang="nl-NL" sz="1100" dirty="0" smtClean="0">
              <a:solidFill>
                <a:schemeClr val="bg1"/>
              </a:solidFill>
              <a:latin typeface="Cambria" pitchFamily="18" charset="0"/>
            </a:endParaRPr>
          </a:p>
        </p:txBody>
      </p:sp>
      <p:pic>
        <p:nvPicPr>
          <p:cNvPr id="28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1648" y="188640"/>
            <a:ext cx="1722840" cy="502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" name="Прямоугольник 8"/>
          <p:cNvSpPr/>
          <p:nvPr/>
        </p:nvSpPr>
        <p:spPr>
          <a:xfrm>
            <a:off x="5364088" y="2217638"/>
            <a:ext cx="354573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smtClean="0">
                <a:solidFill>
                  <a:schemeClr val="tx1">
                    <a:lumMod val="50000"/>
                  </a:schemeClr>
                </a:solidFill>
                <a:cs typeface="Arial" pitchFamily="34" charset="0"/>
              </a:rPr>
              <a:t>Католический 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cs typeface="Arial" pitchFamily="34" charset="0"/>
              </a:rPr>
              <a:t>университет </a:t>
            </a:r>
            <a:r>
              <a:rPr lang="ru-RU" b="1" dirty="0" err="1" smtClean="0">
                <a:solidFill>
                  <a:schemeClr val="tx1">
                    <a:lumMod val="50000"/>
                  </a:schemeClr>
                </a:solidFill>
                <a:cs typeface="Arial" pitchFamily="34" charset="0"/>
              </a:rPr>
              <a:t>Лёвена</a:t>
            </a:r>
            <a:r>
              <a:rPr lang="ru-RU" b="1" dirty="0" smtClean="0">
                <a:solidFill>
                  <a:schemeClr val="tx1">
                    <a:lumMod val="50000"/>
                  </a:schemeClr>
                </a:solidFill>
                <a:cs typeface="Arial" pitchFamily="34" charset="0"/>
              </a:rPr>
              <a:t> (Бельгия) </a:t>
            </a:r>
            <a:endParaRPr lang="ru-RU" b="1" dirty="0">
              <a:solidFill>
                <a:schemeClr val="tx1">
                  <a:lumMod val="50000"/>
                </a:schemeClr>
              </a:solidFill>
              <a:cs typeface="Arial" pitchFamily="34" charset="0"/>
            </a:endParaRPr>
          </a:p>
        </p:txBody>
      </p:sp>
      <p:pic>
        <p:nvPicPr>
          <p:cNvPr id="31" name="Picture 3" descr="C:\Users\Andrew\Documents\ЦАГИ\осколково\лёвен\KULeuven-logo-2012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199610"/>
            <a:ext cx="2101509" cy="750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313E6F6-D4CA-4DA1-B7FE-3E8CB3E49F94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3433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004048" y="3413899"/>
            <a:ext cx="379416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2550" lvl="1">
              <a:spcAft>
                <a:spcPts val="600"/>
              </a:spcAft>
              <a:buClr>
                <a:schemeClr val="accent2"/>
              </a:buClr>
              <a:buSzPct val="130000"/>
            </a:pPr>
            <a:r>
              <a:rPr lang="ru-RU" dirty="0" smtClean="0"/>
              <a:t>Расчётно-экспериментальные </a:t>
            </a:r>
            <a:r>
              <a:rPr lang="ru-RU" dirty="0"/>
              <a:t>исследования и визуализация процессов возникновения и развития трещин в ПКМ на основе создания универсальной модели границы раздела «матрица-волокно» </a:t>
            </a:r>
            <a:r>
              <a:rPr lang="en-US" dirty="0" smtClean="0"/>
              <a:t>. </a:t>
            </a:r>
            <a:endParaRPr lang="en-US" dirty="0">
              <a:solidFill>
                <a:srgbClr val="000000"/>
              </a:solidFill>
              <a:latin typeface="Calibri"/>
              <a:ea typeface="Droid Sans Fallback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96143" y="3573016"/>
            <a:ext cx="2127059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dirty="0" smtClean="0"/>
              <a:t>Зависимость прочности конструкции от прочности компонентов и соединений</a:t>
            </a:r>
            <a:endParaRPr lang="ru-RU" sz="11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407933" y="3573016"/>
            <a:ext cx="218109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dirty="0" smtClean="0"/>
              <a:t>Влияние топографии поверхностей на клеевые и прочностные свойства конструкций</a:t>
            </a:r>
            <a:endParaRPr lang="ru-RU" sz="1100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909" y="1988840"/>
            <a:ext cx="1978828" cy="1484121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988840"/>
            <a:ext cx="1978828" cy="1484121"/>
          </a:xfrm>
          <a:prstGeom prst="rect">
            <a:avLst/>
          </a:prstGeom>
        </p:spPr>
      </p:pic>
      <p:sp>
        <p:nvSpPr>
          <p:cNvPr id="15" name="Прямоугольник 8"/>
          <p:cNvSpPr/>
          <p:nvPr/>
        </p:nvSpPr>
        <p:spPr>
          <a:xfrm>
            <a:off x="5148064" y="2399521"/>
            <a:ext cx="331542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chemeClr val="tx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Берлинский </a:t>
            </a:r>
            <a:r>
              <a:rPr lang="ru-RU" sz="2000" b="1" dirty="0">
                <a:solidFill>
                  <a:schemeClr val="tx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технический университет</a:t>
            </a:r>
          </a:p>
        </p:txBody>
      </p:sp>
      <p:sp>
        <p:nvSpPr>
          <p:cNvPr id="17" name="Rectangle 2"/>
          <p:cNvSpPr txBox="1">
            <a:spLocks noChangeArrowheads="1"/>
          </p:cNvSpPr>
          <p:nvPr/>
        </p:nvSpPr>
        <p:spPr bwMode="auto">
          <a:xfrm>
            <a:off x="2374364" y="-27384"/>
            <a:ext cx="4717916" cy="871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07" tIns="45704" rIns="91407" bIns="4570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900" b="1">
                <a:solidFill>
                  <a:srgbClr val="000099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900" b="1">
                <a:solidFill>
                  <a:srgbClr val="000099"/>
                </a:solidFill>
                <a:latin typeface="Tahom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900" b="1">
                <a:solidFill>
                  <a:srgbClr val="000099"/>
                </a:solidFill>
                <a:latin typeface="Tahom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900" b="1">
                <a:solidFill>
                  <a:srgbClr val="000099"/>
                </a:solidFill>
                <a:latin typeface="Tahom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900" b="1">
                <a:solidFill>
                  <a:srgbClr val="000099"/>
                </a:solidFill>
                <a:latin typeface="Tahoma" pitchFamily="34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2900" b="1">
                <a:solidFill>
                  <a:srgbClr val="000099"/>
                </a:solidFill>
                <a:latin typeface="Tahoma" pitchFamily="34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2900" b="1">
                <a:solidFill>
                  <a:srgbClr val="000099"/>
                </a:solidFill>
                <a:latin typeface="Tahoma" pitchFamily="34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2900" b="1">
                <a:solidFill>
                  <a:srgbClr val="000099"/>
                </a:solidFill>
                <a:latin typeface="Tahoma" pitchFamily="34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2900" b="1">
                <a:solidFill>
                  <a:srgbClr val="000099"/>
                </a:solidFill>
                <a:latin typeface="Tahoma" pitchFamily="34" charset="0"/>
              </a:defRPr>
            </a:lvl9pPr>
          </a:lstStyle>
          <a:p>
            <a:pPr algn="l"/>
            <a:r>
              <a:rPr lang="ru-RU" sz="1800" dirty="0" smtClean="0">
                <a:solidFill>
                  <a:schemeClr val="bg1"/>
                </a:solidFill>
                <a:latin typeface="Cambria" pitchFamily="18" charset="0"/>
              </a:rPr>
              <a:t>Исследований влияния границы </a:t>
            </a:r>
            <a:r>
              <a:rPr lang="ru-RU" sz="1800" dirty="0">
                <a:solidFill>
                  <a:schemeClr val="bg1"/>
                </a:solidFill>
                <a:latin typeface="Cambria" pitchFamily="18" charset="0"/>
              </a:rPr>
              <a:t>раздела «матрица-волокно</a:t>
            </a:r>
            <a:r>
              <a:rPr lang="ru-RU" sz="1800" dirty="0" smtClean="0">
                <a:solidFill>
                  <a:schemeClr val="bg1"/>
                </a:solidFill>
                <a:latin typeface="Cambria" pitchFamily="18" charset="0"/>
              </a:rPr>
              <a:t>» на </a:t>
            </a:r>
            <a:r>
              <a:rPr lang="ru-RU" sz="1800" dirty="0" smtClean="0">
                <a:solidFill>
                  <a:schemeClr val="bg1"/>
                </a:solidFill>
                <a:latin typeface="Cambria" pitchFamily="18" charset="0"/>
              </a:rPr>
              <a:t>свойства многокомпонентных материала</a:t>
            </a:r>
            <a:endParaRPr lang="nl-NL" sz="1050" dirty="0" smtClean="0">
              <a:solidFill>
                <a:schemeClr val="bg1"/>
              </a:solidFill>
              <a:latin typeface="Cambria" pitchFamily="18" charset="0"/>
            </a:endParaRPr>
          </a:p>
        </p:txBody>
      </p:sp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1648" y="188640"/>
            <a:ext cx="1722840" cy="502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48065" y="1370426"/>
            <a:ext cx="1224136" cy="920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313E6F6-D4CA-4DA1-B7FE-3E8CB3E49F94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032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6"/>
          <p:cNvSpPr>
            <a:spLocks noGrp="1" noChangeArrowheads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62DA46E0-6B1F-445B-90F3-0964F2E11616}" type="slidenum">
              <a:rPr lang="en-US" smtClean="0">
                <a:solidFill>
                  <a:srgbClr val="000000"/>
                </a:solidFill>
              </a:rPr>
              <a:pPr/>
              <a:t>2</a:t>
            </a:fld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7416" name="Text Box 14"/>
          <p:cNvSpPr txBox="1">
            <a:spLocks noChangeArrowheads="1"/>
          </p:cNvSpPr>
          <p:nvPr/>
        </p:nvSpPr>
        <p:spPr bwMode="auto">
          <a:xfrm>
            <a:off x="0" y="908050"/>
            <a:ext cx="9144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sz="1600" b="1" dirty="0">
                <a:solidFill>
                  <a:srgbClr val="3366FF"/>
                </a:solidFill>
                <a:latin typeface="Tahoma" pitchFamily="34" charset="0"/>
              </a:rPr>
              <a:t>За последние 50 лет в нескольких сферах композиты перешли из </a:t>
            </a:r>
            <a:r>
              <a:rPr lang="ru-RU" sz="1600" b="1" dirty="0" smtClean="0">
                <a:solidFill>
                  <a:srgbClr val="3366FF"/>
                </a:solidFill>
                <a:latin typeface="Tahoma" pitchFamily="34" charset="0"/>
              </a:rPr>
              <a:t>категории “</a:t>
            </a:r>
            <a:r>
              <a:rPr lang="ru-RU" sz="1600" b="1" dirty="0">
                <a:solidFill>
                  <a:srgbClr val="3366FF"/>
                </a:solidFill>
                <a:latin typeface="Tahoma" pitchFamily="34" charset="0"/>
              </a:rPr>
              <a:t>перспективных” и “премиум” в категорию общепринятых материалов, сопоставимых с металлом и бетоном</a:t>
            </a:r>
          </a:p>
        </p:txBody>
      </p:sp>
      <p:sp>
        <p:nvSpPr>
          <p:cNvPr id="17417" name="Rectangle 16"/>
          <p:cNvSpPr>
            <a:spLocks noChangeArrowheads="1"/>
          </p:cNvSpPr>
          <p:nvPr/>
        </p:nvSpPr>
        <p:spPr bwMode="auto">
          <a:xfrm>
            <a:off x="2267744" y="56818"/>
            <a:ext cx="619268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1" hangingPunct="1"/>
            <a:r>
              <a:rPr lang="ru-RU" sz="2000" b="1" dirty="0">
                <a:solidFill>
                  <a:schemeClr val="bg1"/>
                </a:solidFill>
                <a:latin typeface="Cambria" pitchFamily="18" charset="0"/>
              </a:rPr>
              <a:t>Рынок композитов: от “перспективных” до “традиционных” конструкционных материалов</a:t>
            </a:r>
          </a:p>
        </p:txBody>
      </p:sp>
      <p:pic>
        <p:nvPicPr>
          <p:cNvPr id="13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32363" y="4078288"/>
            <a:ext cx="3671887" cy="237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2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550" y="1773238"/>
            <a:ext cx="3887788" cy="221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9" descr="Wind_turbines_by_serdarguler"/>
          <p:cNvPicPr>
            <a:picLocks noChangeAspect="1" noChangeArrowheads="1"/>
          </p:cNvPicPr>
          <p:nvPr/>
        </p:nvPicPr>
        <p:blipFill>
          <a:blip r:embed="rId4" cstate="print"/>
          <a:srcRect t="9227" b="7382"/>
          <a:stretch>
            <a:fillRect/>
          </a:stretch>
        </p:blipFill>
        <p:spPr bwMode="auto">
          <a:xfrm>
            <a:off x="4932363" y="1776413"/>
            <a:ext cx="3671887" cy="222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 Box 10"/>
          <p:cNvSpPr txBox="1">
            <a:spLocks noChangeArrowheads="1"/>
          </p:cNvSpPr>
          <p:nvPr/>
        </p:nvSpPr>
        <p:spPr bwMode="auto">
          <a:xfrm>
            <a:off x="971600" y="1773238"/>
            <a:ext cx="244792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200" dirty="0">
                <a:solidFill>
                  <a:srgbClr val="000000"/>
                </a:solidFill>
                <a:latin typeface="Tahoma" pitchFamily="34" charset="0"/>
              </a:rPr>
              <a:t>Первичные и</a:t>
            </a:r>
            <a:r>
              <a:rPr lang="en-US" sz="1200" dirty="0">
                <a:solidFill>
                  <a:srgbClr val="000000"/>
                </a:solidFill>
                <a:latin typeface="Tahoma" pitchFamily="34" charset="0"/>
              </a:rPr>
              <a:t> </a:t>
            </a:r>
            <a:r>
              <a:rPr lang="ru-RU" sz="1200" dirty="0">
                <a:solidFill>
                  <a:srgbClr val="000000"/>
                </a:solidFill>
                <a:latin typeface="Tahoma" pitchFamily="34" charset="0"/>
              </a:rPr>
              <a:t>вторичные конструкции самолетов и</a:t>
            </a:r>
            <a:r>
              <a:rPr lang="en-US" sz="1200" dirty="0">
                <a:solidFill>
                  <a:srgbClr val="000000"/>
                </a:solidFill>
                <a:latin typeface="Tahoma" pitchFamily="34" charset="0"/>
              </a:rPr>
              <a:t> </a:t>
            </a:r>
            <a:r>
              <a:rPr lang="ru-RU" sz="1200" dirty="0">
                <a:solidFill>
                  <a:srgbClr val="000000"/>
                </a:solidFill>
                <a:latin typeface="Tahoma" pitchFamily="34" charset="0"/>
              </a:rPr>
              <a:t>космических кораблей</a:t>
            </a:r>
          </a:p>
        </p:txBody>
      </p:sp>
      <p:sp>
        <p:nvSpPr>
          <p:cNvPr id="17" name="Rectangle 12"/>
          <p:cNvSpPr>
            <a:spLocks noChangeArrowheads="1"/>
          </p:cNvSpPr>
          <p:nvPr/>
        </p:nvSpPr>
        <p:spPr bwMode="auto">
          <a:xfrm>
            <a:off x="4932363" y="1831975"/>
            <a:ext cx="183515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  <a:latin typeface="Tahoma" pitchFamily="34" charset="0"/>
              </a:rPr>
              <a:t>Лопасти ветряных турбин и гондолы</a:t>
            </a:r>
          </a:p>
        </p:txBody>
      </p:sp>
      <p:pic>
        <p:nvPicPr>
          <p:cNvPr id="18" name="Picture 20"/>
          <p:cNvPicPr>
            <a:picLocks noChangeAspect="1" noChangeArrowheads="1"/>
          </p:cNvPicPr>
          <p:nvPr/>
        </p:nvPicPr>
        <p:blipFill>
          <a:blip r:embed="rId5" cstate="print"/>
          <a:srcRect t="7986"/>
          <a:stretch>
            <a:fillRect/>
          </a:stretch>
        </p:blipFill>
        <p:spPr bwMode="auto">
          <a:xfrm>
            <a:off x="971550" y="4068763"/>
            <a:ext cx="3887788" cy="2384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Text Box 21"/>
          <p:cNvSpPr txBox="1">
            <a:spLocks noChangeArrowheads="1"/>
          </p:cNvSpPr>
          <p:nvPr/>
        </p:nvSpPr>
        <p:spPr bwMode="auto">
          <a:xfrm>
            <a:off x="4913313" y="5877272"/>
            <a:ext cx="239553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  <a:latin typeface="Tahoma" pitchFamily="34" charset="0"/>
              </a:rPr>
              <a:t>Корпуса и</a:t>
            </a:r>
            <a:r>
              <a:rPr lang="en-US" sz="1400" dirty="0">
                <a:solidFill>
                  <a:schemeClr val="bg1"/>
                </a:solidFill>
                <a:latin typeface="Tahoma" pitchFamily="34" charset="0"/>
              </a:rPr>
              <a:t> </a:t>
            </a:r>
            <a:r>
              <a:rPr lang="ru-RU" sz="1400" dirty="0">
                <a:solidFill>
                  <a:schemeClr val="bg1"/>
                </a:solidFill>
                <a:latin typeface="Tahoma" pitchFamily="34" charset="0"/>
              </a:rPr>
              <a:t>настилы для</a:t>
            </a:r>
            <a:r>
              <a:rPr lang="en-US" sz="1400" dirty="0">
                <a:solidFill>
                  <a:schemeClr val="bg1"/>
                </a:solidFill>
                <a:latin typeface="Tahoma" pitchFamily="34" charset="0"/>
              </a:rPr>
              <a:t> </a:t>
            </a:r>
            <a:r>
              <a:rPr lang="ru-RU" sz="1400" dirty="0">
                <a:solidFill>
                  <a:schemeClr val="bg1"/>
                </a:solidFill>
                <a:latin typeface="Tahoma" pitchFamily="34" charset="0"/>
              </a:rPr>
              <a:t>лодок и парусных яхт</a:t>
            </a:r>
          </a:p>
        </p:txBody>
      </p:sp>
      <p:sp>
        <p:nvSpPr>
          <p:cNvPr id="20" name="Rectangle 22"/>
          <p:cNvSpPr>
            <a:spLocks noChangeArrowheads="1"/>
          </p:cNvSpPr>
          <p:nvPr/>
        </p:nvSpPr>
        <p:spPr bwMode="auto">
          <a:xfrm>
            <a:off x="971550" y="4078288"/>
            <a:ext cx="287972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200" dirty="0">
                <a:solidFill>
                  <a:schemeClr val="bg1"/>
                </a:solidFill>
                <a:latin typeface="Tahoma" pitchFamily="34" charset="0"/>
              </a:rPr>
              <a:t>Спортивные товары</a:t>
            </a:r>
            <a:r>
              <a:rPr lang="en-US" sz="1200" dirty="0">
                <a:solidFill>
                  <a:schemeClr val="bg1"/>
                </a:solidFill>
                <a:latin typeface="Tahoma" pitchFamily="34" charset="0"/>
              </a:rPr>
              <a:t>: </a:t>
            </a:r>
            <a:r>
              <a:rPr lang="ru-RU" sz="1200" dirty="0">
                <a:solidFill>
                  <a:schemeClr val="bg1"/>
                </a:solidFill>
                <a:latin typeface="Tahoma" pitchFamily="34" charset="0"/>
              </a:rPr>
              <a:t>детали для гоночных автомобилей и мотоциклов</a:t>
            </a:r>
            <a:r>
              <a:rPr lang="en-US" sz="1200" dirty="0">
                <a:solidFill>
                  <a:schemeClr val="bg1"/>
                </a:solidFill>
                <a:latin typeface="Tahoma" pitchFamily="34" charset="0"/>
              </a:rPr>
              <a:t>, </a:t>
            </a:r>
            <a:r>
              <a:rPr lang="ru-RU" sz="1200" dirty="0">
                <a:solidFill>
                  <a:schemeClr val="bg1"/>
                </a:solidFill>
                <a:latin typeface="Tahoma" pitchFamily="34" charset="0"/>
              </a:rPr>
              <a:t>шлемы</a:t>
            </a:r>
            <a:r>
              <a:rPr lang="en-US" sz="1200" dirty="0" smtClean="0">
                <a:solidFill>
                  <a:schemeClr val="bg1"/>
                </a:solidFill>
                <a:latin typeface="Tahoma" pitchFamily="34" charset="0"/>
              </a:rPr>
              <a:t>,</a:t>
            </a:r>
            <a:r>
              <a:rPr lang="ru-RU" sz="1200" dirty="0" smtClean="0">
                <a:solidFill>
                  <a:schemeClr val="bg1"/>
                </a:solidFill>
                <a:latin typeface="Tahoma" pitchFamily="34" charset="0"/>
              </a:rPr>
              <a:t> лыжи, клюшки</a:t>
            </a:r>
            <a:endParaRPr lang="ru-RU" sz="1200" dirty="0">
              <a:solidFill>
                <a:schemeClr val="bg1"/>
              </a:solidFill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9225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Прямоугольник 7"/>
          <p:cNvSpPr>
            <a:spLocks noChangeArrowheads="1"/>
          </p:cNvSpPr>
          <p:nvPr/>
        </p:nvSpPr>
        <p:spPr bwMode="auto">
          <a:xfrm>
            <a:off x="251520" y="4509120"/>
            <a:ext cx="410051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/>
            <a:r>
              <a:rPr lang="ru-RU" sz="1200" dirty="0" smtClean="0"/>
              <a:t>Иллюстрация базовой концепции </a:t>
            </a:r>
            <a:r>
              <a:rPr lang="ru-RU" sz="1200" dirty="0" err="1" smtClean="0"/>
              <a:t>энергопоглощения</a:t>
            </a:r>
            <a:r>
              <a:rPr lang="ru-RU" sz="1200" dirty="0" smtClean="0"/>
              <a:t> в высокопрочных конструкционных материалах низкой плотности</a:t>
            </a:r>
            <a:endParaRPr lang="ru-RU" sz="1200" dirty="0"/>
          </a:p>
        </p:txBody>
      </p:sp>
      <p:pic>
        <p:nvPicPr>
          <p:cNvPr id="2054" name="Picture 13" descr="fig4_10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463" y="2141389"/>
            <a:ext cx="4100513" cy="229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2771800" y="111265"/>
            <a:ext cx="4248472" cy="65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07" tIns="45704" rIns="91407" bIns="4570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900" b="1">
                <a:solidFill>
                  <a:srgbClr val="000099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900" b="1">
                <a:solidFill>
                  <a:srgbClr val="000099"/>
                </a:solidFill>
                <a:latin typeface="Tahom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900" b="1">
                <a:solidFill>
                  <a:srgbClr val="000099"/>
                </a:solidFill>
                <a:latin typeface="Tahom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900" b="1">
                <a:solidFill>
                  <a:srgbClr val="000099"/>
                </a:solidFill>
                <a:latin typeface="Tahom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900" b="1">
                <a:solidFill>
                  <a:srgbClr val="000099"/>
                </a:solidFill>
                <a:latin typeface="Tahoma" pitchFamily="34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2900" b="1">
                <a:solidFill>
                  <a:srgbClr val="000099"/>
                </a:solidFill>
                <a:latin typeface="Tahoma" pitchFamily="34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2900" b="1">
                <a:solidFill>
                  <a:srgbClr val="000099"/>
                </a:solidFill>
                <a:latin typeface="Tahoma" pitchFamily="34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2900" b="1">
                <a:solidFill>
                  <a:srgbClr val="000099"/>
                </a:solidFill>
                <a:latin typeface="Tahoma" pitchFamily="34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2900" b="1">
                <a:solidFill>
                  <a:srgbClr val="000099"/>
                </a:solidFill>
                <a:latin typeface="Tahoma" pitchFamily="34" charset="0"/>
              </a:defRPr>
            </a:lvl9pPr>
          </a:lstStyle>
          <a:p>
            <a:pPr algn="l"/>
            <a:r>
              <a:rPr lang="ru-RU" sz="2400" dirty="0" smtClean="0">
                <a:solidFill>
                  <a:schemeClr val="bg1"/>
                </a:solidFill>
                <a:latin typeface="Cambria" pitchFamily="18" charset="0"/>
              </a:rPr>
              <a:t>Многомасштабное моделирование</a:t>
            </a:r>
            <a:endParaRPr lang="nl-NL" sz="1200" dirty="0" smtClean="0">
              <a:solidFill>
                <a:schemeClr val="bg1"/>
              </a:solidFill>
              <a:latin typeface="Cambria" pitchFamily="18" charset="0"/>
            </a:endParaRPr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1648" y="188640"/>
            <a:ext cx="1722840" cy="502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Прямоугольник 8"/>
          <p:cNvSpPr/>
          <p:nvPr/>
        </p:nvSpPr>
        <p:spPr>
          <a:xfrm>
            <a:off x="4716016" y="2700209"/>
            <a:ext cx="388843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chemeClr val="tx1">
                    <a:lumMod val="50000"/>
                  </a:schemeClr>
                </a:solidFill>
                <a:cs typeface="Arial" pitchFamily="34" charset="0"/>
              </a:rPr>
              <a:t>Институт механики сплошных сред </a:t>
            </a:r>
            <a:r>
              <a:rPr lang="ru-RU" sz="1600" b="1" dirty="0" err="1" smtClean="0">
                <a:solidFill>
                  <a:schemeClr val="tx1">
                    <a:lumMod val="50000"/>
                  </a:schemeClr>
                </a:solidFill>
                <a:cs typeface="Arial" pitchFamily="34" charset="0"/>
              </a:rPr>
              <a:t>УрО</a:t>
            </a:r>
            <a:r>
              <a:rPr lang="ru-RU" sz="1600" b="1" dirty="0" smtClean="0">
                <a:solidFill>
                  <a:schemeClr val="tx1">
                    <a:lumMod val="50000"/>
                  </a:schemeClr>
                </a:solidFill>
                <a:cs typeface="Arial" pitchFamily="34" charset="0"/>
              </a:rPr>
              <a:t> РАН</a:t>
            </a:r>
            <a:endParaRPr lang="ru-RU" sz="1600" b="1" dirty="0">
              <a:solidFill>
                <a:schemeClr val="tx1">
                  <a:lumMod val="50000"/>
                </a:schemeClr>
              </a:solidFill>
              <a:cs typeface="Arial" pitchFamily="34" charset="0"/>
            </a:endParaRPr>
          </a:p>
        </p:txBody>
      </p:sp>
      <p:pic>
        <p:nvPicPr>
          <p:cNvPr id="7172" name="Picture 4" descr="https://upload.wikimedia.org/wikipedia/ru/thumb/4/4d/%D0%9B%D0%BE%D0%B3%D0%BE%D1%82%D0%B8%D0%BF_%D0%A3%D1%80%D0%9E_%D0%A0%D0%90%D0%9D.jpg/300px-%D0%9B%D0%BE%D0%B3%D0%BE%D1%82%D0%B8%D0%BF_%D0%A3%D1%80%D0%9E_%D0%A0%D0%90%D0%9D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044365"/>
            <a:ext cx="2068866" cy="1579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313E6F6-D4CA-4DA1-B7FE-3E8CB3E49F94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4716016" y="3356992"/>
            <a:ext cx="4320480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Разработка моделей деформирования материала и развития в нём повреждений для широкого диапазона условий </a:t>
            </a:r>
            <a:r>
              <a:rPr lang="ru-RU" sz="1400" dirty="0" err="1" smtClean="0"/>
              <a:t>нагружения</a:t>
            </a:r>
            <a:r>
              <a:rPr lang="ru-RU" sz="1400" dirty="0" smtClean="0"/>
              <a:t>:</a:t>
            </a:r>
          </a:p>
          <a:p>
            <a:pPr marL="285750" indent="-285750">
              <a:buFontTx/>
              <a:buChar char="-"/>
            </a:pPr>
            <a:r>
              <a:rPr lang="ru-RU" sz="1400" dirty="0" smtClean="0"/>
              <a:t>разработка и экспериментальная верификация модели прогнозирования поведения материала на различных пространственных и временных масштабах</a:t>
            </a:r>
          </a:p>
          <a:p>
            <a:pPr marL="285750" indent="-285750">
              <a:buFontTx/>
              <a:buChar char="-"/>
            </a:pPr>
            <a:r>
              <a:rPr lang="ru-RU" sz="1400" dirty="0" smtClean="0"/>
              <a:t>Разработка методики проектирования конструкций на основе гетерогенных материалов с учётом процессов на границах раздела и различных масштабах от атомарного уровня до уровня конструктивно-подобных элементов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2766922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Прямоугольник 2"/>
          <p:cNvSpPr>
            <a:spLocks noChangeArrowheads="1"/>
          </p:cNvSpPr>
          <p:nvPr/>
        </p:nvSpPr>
        <p:spPr bwMode="auto">
          <a:xfrm>
            <a:off x="4427984" y="3271624"/>
            <a:ext cx="3870175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82550" lvl="1">
              <a:spcAft>
                <a:spcPts val="300"/>
              </a:spcAft>
              <a:buClr>
                <a:schemeClr val="accent2"/>
              </a:buClr>
              <a:buSzPct val="130000"/>
            </a:pPr>
            <a:r>
              <a:rPr lang="ru-RU" sz="1600" dirty="0" smtClean="0"/>
              <a:t>Разработка </a:t>
            </a:r>
            <a:r>
              <a:rPr lang="ru-RU" sz="1600" dirty="0"/>
              <a:t>мультифункциональных материалов, включая в том числе, встроенные системы мониторинга, обеспечивающие контроль состояния материала и конструкции в реальном времени </a:t>
            </a:r>
            <a:endParaRPr lang="en-US" sz="1600" dirty="0"/>
          </a:p>
        </p:txBody>
      </p:sp>
      <p:grpSp>
        <p:nvGrpSpPr>
          <p:cNvPr id="2056" name="Group 1"/>
          <p:cNvGrpSpPr>
            <a:grpSpLocks/>
          </p:cNvGrpSpPr>
          <p:nvPr/>
        </p:nvGrpSpPr>
        <p:grpSpPr bwMode="auto">
          <a:xfrm>
            <a:off x="539552" y="1700808"/>
            <a:ext cx="3385120" cy="1735892"/>
            <a:chOff x="5383212" y="1071018"/>
            <a:chExt cx="3009033" cy="1398772"/>
          </a:xfrm>
        </p:grpSpPr>
        <p:sp>
          <p:nvSpPr>
            <p:cNvPr id="2060" name="Прямоугольник 7"/>
            <p:cNvSpPr>
              <a:spLocks noChangeArrowheads="1"/>
            </p:cNvSpPr>
            <p:nvPr/>
          </p:nvSpPr>
          <p:spPr bwMode="auto">
            <a:xfrm>
              <a:off x="5383212" y="2097783"/>
              <a:ext cx="3009033" cy="3720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ru-RU" sz="1200" dirty="0" smtClean="0"/>
                <a:t>Иллюстрация встраиваемого оптического волокна в конструкцию</a:t>
              </a:r>
              <a:r>
                <a:rPr lang="en-US" sz="1200" dirty="0" smtClean="0"/>
                <a:t>.</a:t>
              </a:r>
              <a:endParaRPr lang="ru-RU" sz="1200" dirty="0"/>
            </a:p>
          </p:txBody>
        </p:sp>
        <p:pic>
          <p:nvPicPr>
            <p:cNvPr id="2061" name="Picture 14"/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31235" y="1071018"/>
              <a:ext cx="2312987" cy="1085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057" name="Group 2"/>
          <p:cNvGrpSpPr>
            <a:grpSpLocks/>
          </p:cNvGrpSpPr>
          <p:nvPr/>
        </p:nvGrpSpPr>
        <p:grpSpPr bwMode="auto">
          <a:xfrm>
            <a:off x="323528" y="3691209"/>
            <a:ext cx="3904357" cy="1601217"/>
            <a:chOff x="4775202" y="2701925"/>
            <a:chExt cx="3617044" cy="1363620"/>
          </a:xfrm>
        </p:grpSpPr>
        <p:pic>
          <p:nvPicPr>
            <p:cNvPr id="2059" name="Picture 11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13504" y="2701925"/>
              <a:ext cx="2340440" cy="9861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2" name="Прямоугольник 7"/>
            <p:cNvSpPr>
              <a:spLocks noChangeArrowheads="1"/>
            </p:cNvSpPr>
            <p:nvPr/>
          </p:nvSpPr>
          <p:spPr bwMode="auto">
            <a:xfrm>
              <a:off x="4775202" y="3672384"/>
              <a:ext cx="3617044" cy="3931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ru-RU" sz="1200" dirty="0" smtClean="0"/>
                <a:t>Иллюстрация встраиваемой сетки для выявления расслоений и повреждений в конструкции</a:t>
              </a:r>
              <a:r>
                <a:rPr lang="en-US" sz="1200" dirty="0" smtClean="0"/>
                <a:t>.</a:t>
              </a:r>
              <a:endParaRPr lang="ru-RU" sz="1200" dirty="0"/>
            </a:p>
          </p:txBody>
        </p:sp>
      </p:grpSp>
      <p:sp>
        <p:nvSpPr>
          <p:cNvPr id="15" name="Rectangle 2"/>
          <p:cNvSpPr txBox="1">
            <a:spLocks noChangeArrowheads="1"/>
          </p:cNvSpPr>
          <p:nvPr/>
        </p:nvSpPr>
        <p:spPr bwMode="auto">
          <a:xfrm>
            <a:off x="2411760" y="37696"/>
            <a:ext cx="4680520" cy="871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07" tIns="45704" rIns="91407" bIns="4570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900" b="1">
                <a:solidFill>
                  <a:srgbClr val="000099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900" b="1">
                <a:solidFill>
                  <a:srgbClr val="000099"/>
                </a:solidFill>
                <a:latin typeface="Tahom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900" b="1">
                <a:solidFill>
                  <a:srgbClr val="000099"/>
                </a:solidFill>
                <a:latin typeface="Tahom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900" b="1">
                <a:solidFill>
                  <a:srgbClr val="000099"/>
                </a:solidFill>
                <a:latin typeface="Tahom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900" b="1">
                <a:solidFill>
                  <a:srgbClr val="000099"/>
                </a:solidFill>
                <a:latin typeface="Tahoma" pitchFamily="34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2900" b="1">
                <a:solidFill>
                  <a:srgbClr val="000099"/>
                </a:solidFill>
                <a:latin typeface="Tahoma" pitchFamily="34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2900" b="1">
                <a:solidFill>
                  <a:srgbClr val="000099"/>
                </a:solidFill>
                <a:latin typeface="Tahoma" pitchFamily="34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2900" b="1">
                <a:solidFill>
                  <a:srgbClr val="000099"/>
                </a:solidFill>
                <a:latin typeface="Tahoma" pitchFamily="34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2900" b="1">
                <a:solidFill>
                  <a:srgbClr val="000099"/>
                </a:solidFill>
                <a:latin typeface="Tahoma" pitchFamily="34" charset="0"/>
              </a:defRPr>
            </a:lvl9pPr>
          </a:lstStyle>
          <a:p>
            <a:pPr algn="l"/>
            <a:r>
              <a:rPr lang="ru-RU" sz="2000" dirty="0" smtClean="0">
                <a:solidFill>
                  <a:schemeClr val="bg1"/>
                </a:solidFill>
                <a:latin typeface="Cambria" pitchFamily="18" charset="0"/>
              </a:rPr>
              <a:t>Разработка </a:t>
            </a:r>
            <a:r>
              <a:rPr lang="en-US" sz="2000" dirty="0" smtClean="0">
                <a:solidFill>
                  <a:schemeClr val="bg1"/>
                </a:solidFill>
                <a:latin typeface="Cambria" pitchFamily="18" charset="0"/>
              </a:rPr>
              <a:t>“</a:t>
            </a:r>
            <a:r>
              <a:rPr lang="ru-RU" sz="2000" dirty="0" smtClean="0">
                <a:solidFill>
                  <a:schemeClr val="bg1"/>
                </a:solidFill>
                <a:latin typeface="Cambria" pitchFamily="18" charset="0"/>
              </a:rPr>
              <a:t>умных</a:t>
            </a:r>
            <a:r>
              <a:rPr lang="en-US" sz="2000" dirty="0" smtClean="0">
                <a:solidFill>
                  <a:schemeClr val="bg1"/>
                </a:solidFill>
                <a:latin typeface="Cambria" pitchFamily="18" charset="0"/>
              </a:rPr>
              <a:t>”</a:t>
            </a:r>
            <a:r>
              <a:rPr lang="ru-RU" sz="2000" dirty="0" smtClean="0">
                <a:solidFill>
                  <a:schemeClr val="bg1"/>
                </a:solidFill>
                <a:latin typeface="Cambria" pitchFamily="18" charset="0"/>
              </a:rPr>
              <a:t> многофункциональных </a:t>
            </a:r>
            <a:r>
              <a:rPr lang="ru-RU" sz="2000" dirty="0" smtClean="0">
                <a:solidFill>
                  <a:schemeClr val="bg1"/>
                </a:solidFill>
                <a:latin typeface="Cambria" pitchFamily="18" charset="0"/>
              </a:rPr>
              <a:t>материалов</a:t>
            </a:r>
            <a:endParaRPr lang="nl-NL" sz="1100" dirty="0" smtClean="0">
              <a:solidFill>
                <a:schemeClr val="bg1"/>
              </a:solidFill>
              <a:latin typeface="Cambria" pitchFamily="18" charset="0"/>
            </a:endParaRPr>
          </a:p>
        </p:txBody>
      </p:sp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1648" y="188640"/>
            <a:ext cx="1722840" cy="502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2" descr="C:\Users\Andrew\Documents\ЦАГИ\осколково\25.03\1. Консорцим\LOGO201LP_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1620" y="1607220"/>
            <a:ext cx="3210740" cy="669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Прямоугольник 8"/>
          <p:cNvSpPr/>
          <p:nvPr/>
        </p:nvSpPr>
        <p:spPr>
          <a:xfrm>
            <a:off x="4572000" y="2484185"/>
            <a:ext cx="372616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chemeClr val="tx1">
                    <a:lumMod val="50000"/>
                  </a:schemeClr>
                </a:solidFill>
                <a:cs typeface="Arial" pitchFamily="34" charset="0"/>
              </a:rPr>
              <a:t>Университет </a:t>
            </a:r>
            <a:r>
              <a:rPr lang="ru-RU" sz="1600" b="1" dirty="0">
                <a:solidFill>
                  <a:schemeClr val="tx1">
                    <a:lumMod val="50000"/>
                  </a:schemeClr>
                </a:solidFill>
                <a:cs typeface="Arial" pitchFamily="34" charset="0"/>
              </a:rPr>
              <a:t>Южной Каролины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313E6F6-D4CA-4DA1-B7FE-3E8CB3E49F94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921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41664"/>
          <a:stretch/>
        </p:blipFill>
        <p:spPr>
          <a:xfrm>
            <a:off x="2349790" y="2532141"/>
            <a:ext cx="2016000" cy="1630253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280686"/>
            <a:ext cx="1919417" cy="19194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Прямоугольник 7"/>
          <p:cNvSpPr>
            <a:spLocks noChangeArrowheads="1"/>
          </p:cNvSpPr>
          <p:nvPr/>
        </p:nvSpPr>
        <p:spPr bwMode="auto">
          <a:xfrm>
            <a:off x="799470" y="4329222"/>
            <a:ext cx="345630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9pPr>
          </a:lstStyle>
          <a:p>
            <a:pPr algn="just"/>
            <a:r>
              <a:rPr lang="ru-RU" sz="1200" dirty="0" smtClean="0"/>
              <a:t>Слева</a:t>
            </a:r>
            <a:r>
              <a:rPr lang="en-US" sz="1200" dirty="0" smtClean="0"/>
              <a:t>) </a:t>
            </a:r>
            <a:r>
              <a:rPr lang="ru-RU" sz="1200" dirty="0" smtClean="0"/>
              <a:t>панель с волокнами, расположенными под переменным углом</a:t>
            </a:r>
            <a:r>
              <a:rPr lang="en-US" sz="1200" dirty="0" smtClean="0"/>
              <a:t>, </a:t>
            </a:r>
            <a:r>
              <a:rPr lang="ru-RU" sz="1200" dirty="0"/>
              <a:t>С</a:t>
            </a:r>
            <a:r>
              <a:rPr lang="ru-RU" sz="1200" dirty="0" smtClean="0"/>
              <a:t>права</a:t>
            </a:r>
            <a:r>
              <a:rPr lang="en-US" sz="1200" dirty="0" smtClean="0"/>
              <a:t>) </a:t>
            </a:r>
            <a:r>
              <a:rPr lang="ru-RU" sz="1200" dirty="0" smtClean="0"/>
              <a:t>применение КМ в изготовлении конструкций цилиндрической формы</a:t>
            </a:r>
            <a:endParaRPr lang="ru-RU" sz="1200" dirty="0"/>
          </a:p>
        </p:txBody>
      </p:sp>
      <p:sp>
        <p:nvSpPr>
          <p:cNvPr id="17" name="Прямоугольник 8"/>
          <p:cNvSpPr/>
          <p:nvPr/>
        </p:nvSpPr>
        <p:spPr>
          <a:xfrm>
            <a:off x="4932040" y="2988241"/>
            <a:ext cx="372616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chemeClr val="tx1">
                    <a:lumMod val="50000"/>
                  </a:schemeClr>
                </a:solidFill>
                <a:cs typeface="Arial" pitchFamily="34" charset="0"/>
              </a:rPr>
              <a:t>Университет </a:t>
            </a:r>
            <a:r>
              <a:rPr lang="ru-RU" sz="1600" b="1" dirty="0" err="1" smtClean="0">
                <a:solidFill>
                  <a:schemeClr val="tx1">
                    <a:lumMod val="50000"/>
                  </a:schemeClr>
                </a:solidFill>
                <a:cs typeface="Arial" pitchFamily="34" charset="0"/>
              </a:rPr>
              <a:t>Дэйтона</a:t>
            </a:r>
            <a:endParaRPr lang="ru-RU" sz="1600" b="1" dirty="0">
              <a:solidFill>
                <a:schemeClr val="tx1">
                  <a:lumMod val="50000"/>
                </a:schemeClr>
              </a:solidFill>
              <a:cs typeface="Arial" pitchFamily="34" charset="0"/>
            </a:endParaRPr>
          </a:p>
        </p:txBody>
      </p:sp>
      <p:pic>
        <p:nvPicPr>
          <p:cNvPr id="18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16079" y="1354645"/>
            <a:ext cx="1083648" cy="16456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Rectangle 2"/>
          <p:cNvSpPr txBox="1">
            <a:spLocks noChangeArrowheads="1"/>
          </p:cNvSpPr>
          <p:nvPr/>
        </p:nvSpPr>
        <p:spPr bwMode="auto">
          <a:xfrm>
            <a:off x="2267744" y="37696"/>
            <a:ext cx="5112568" cy="871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07" tIns="45704" rIns="91407" bIns="4570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900" b="1">
                <a:solidFill>
                  <a:srgbClr val="000099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900" b="1">
                <a:solidFill>
                  <a:srgbClr val="000099"/>
                </a:solidFill>
                <a:latin typeface="Tahom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900" b="1">
                <a:solidFill>
                  <a:srgbClr val="000099"/>
                </a:solidFill>
                <a:latin typeface="Tahom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900" b="1">
                <a:solidFill>
                  <a:srgbClr val="000099"/>
                </a:solidFill>
                <a:latin typeface="Tahom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900" b="1">
                <a:solidFill>
                  <a:srgbClr val="000099"/>
                </a:solidFill>
                <a:latin typeface="Tahoma" pitchFamily="34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2900" b="1">
                <a:solidFill>
                  <a:srgbClr val="000099"/>
                </a:solidFill>
                <a:latin typeface="Tahoma" pitchFamily="34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2900" b="1">
                <a:solidFill>
                  <a:srgbClr val="000099"/>
                </a:solidFill>
                <a:latin typeface="Tahoma" pitchFamily="34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2900" b="1">
                <a:solidFill>
                  <a:srgbClr val="000099"/>
                </a:solidFill>
                <a:latin typeface="Tahoma" pitchFamily="34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2900" b="1">
                <a:solidFill>
                  <a:srgbClr val="000099"/>
                </a:solidFill>
                <a:latin typeface="Tahoma" pitchFamily="34" charset="0"/>
              </a:defRPr>
            </a:lvl9pPr>
          </a:lstStyle>
          <a:p>
            <a:pPr algn="l"/>
            <a:r>
              <a:rPr lang="ru-RU" sz="1800" dirty="0" smtClean="0">
                <a:solidFill>
                  <a:schemeClr val="bg1"/>
                </a:solidFill>
                <a:latin typeface="Cambria" pitchFamily="18" charset="0"/>
              </a:rPr>
              <a:t>Методики проектирования существенно трёхмерных композитных конструкций</a:t>
            </a:r>
            <a:endParaRPr lang="nl-NL" sz="1050" dirty="0" smtClean="0">
              <a:solidFill>
                <a:schemeClr val="bg1"/>
              </a:solidFill>
              <a:latin typeface="Cambria" pitchFamily="18" charset="0"/>
            </a:endParaRPr>
          </a:p>
        </p:txBody>
      </p:sp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1648" y="188640"/>
            <a:ext cx="1722840" cy="502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313E6F6-D4CA-4DA1-B7FE-3E8CB3E49F94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  <p:sp>
        <p:nvSpPr>
          <p:cNvPr id="3" name="Прямоугольник 2"/>
          <p:cNvSpPr/>
          <p:nvPr/>
        </p:nvSpPr>
        <p:spPr>
          <a:xfrm>
            <a:off x="4860032" y="3573016"/>
            <a:ext cx="410445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/>
              <a:t>Разработка расчётно-экспериментальной методики прогнозирования механических характеристик элементов, выполненных на основе существенно трёхмерных </a:t>
            </a:r>
            <a:r>
              <a:rPr lang="ru-RU" sz="1600" dirty="0" err="1"/>
              <a:t>преформ</a:t>
            </a:r>
            <a:r>
              <a:rPr lang="ru-RU" sz="1600" dirty="0"/>
              <a:t> с использованием технологий автоматизированной выкладки 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3545637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860032" y="2618035"/>
            <a:ext cx="4176464" cy="33393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spcAft>
                <a:spcPts val="600"/>
              </a:spcAft>
              <a:buClr>
                <a:schemeClr val="accent2"/>
              </a:buClr>
              <a:buSzPct val="130000"/>
              <a:tabLst>
                <a:tab pos="180975" algn="l"/>
              </a:tabLst>
            </a:pPr>
            <a:r>
              <a:rPr lang="ru-RU" sz="1600" dirty="0" smtClean="0">
                <a:solidFill>
                  <a:srgbClr val="000000"/>
                </a:solidFill>
                <a:ea typeface="Droid Sans Fallback"/>
                <a:cs typeface="Arial" pitchFamily="34" charset="0"/>
              </a:rPr>
              <a:t>Разработка методики проектирования </a:t>
            </a:r>
            <a:r>
              <a:rPr lang="ru-RU" sz="1600" dirty="0" err="1" smtClean="0">
                <a:solidFill>
                  <a:srgbClr val="000000"/>
                </a:solidFill>
                <a:ea typeface="Droid Sans Fallback"/>
                <a:cs typeface="Arial" pitchFamily="34" charset="0"/>
              </a:rPr>
              <a:t>высокоинтегральных</a:t>
            </a:r>
            <a:r>
              <a:rPr lang="ru-RU" sz="1600" dirty="0" smtClean="0">
                <a:solidFill>
                  <a:srgbClr val="000000"/>
                </a:solidFill>
                <a:ea typeface="Droid Sans Fallback"/>
                <a:cs typeface="Arial" pitchFamily="34" charset="0"/>
              </a:rPr>
              <a:t> композитных конструкций, изготавливаемых на основе </a:t>
            </a:r>
            <a:r>
              <a:rPr lang="ru-RU" sz="1600" dirty="0" smtClean="0">
                <a:cs typeface="Arial" pitchFamily="34" charset="0"/>
              </a:rPr>
              <a:t>автоматизированных </a:t>
            </a:r>
            <a:r>
              <a:rPr lang="ru-RU" sz="1600" dirty="0" err="1">
                <a:cs typeface="Arial" pitchFamily="34" charset="0"/>
              </a:rPr>
              <a:t>безавтоклавных</a:t>
            </a:r>
            <a:r>
              <a:rPr lang="ru-RU" sz="1600" dirty="0">
                <a:cs typeface="Arial" pitchFamily="34" charset="0"/>
              </a:rPr>
              <a:t> методов,</a:t>
            </a:r>
            <a:r>
              <a:rPr lang="ru-RU" sz="1600" dirty="0" smtClean="0">
                <a:solidFill>
                  <a:srgbClr val="000000"/>
                </a:solidFill>
                <a:ea typeface="Droid Sans Fallback"/>
                <a:cs typeface="Arial" pitchFamily="34" charset="0"/>
              </a:rPr>
              <a:t> с использованием с</a:t>
            </a:r>
            <a:r>
              <a:rPr lang="ru-RU" sz="1600" dirty="0" smtClean="0">
                <a:cs typeface="Arial" pitchFamily="34" charset="0"/>
              </a:rPr>
              <a:t>татистической модели </a:t>
            </a:r>
            <a:r>
              <a:rPr lang="ru-RU" sz="1600" dirty="0">
                <a:cs typeface="Arial" pitchFamily="34" charset="0"/>
              </a:rPr>
              <a:t>появления производственных </a:t>
            </a:r>
            <a:r>
              <a:rPr lang="ru-RU" sz="1600" dirty="0" smtClean="0">
                <a:cs typeface="Arial" pitchFamily="34" charset="0"/>
              </a:rPr>
              <a:t>дефектов, учитывающей </a:t>
            </a:r>
            <a:r>
              <a:rPr lang="ru-RU" sz="1600" dirty="0">
                <a:cs typeface="Arial" pitchFamily="34" charset="0"/>
              </a:rPr>
              <a:t>возможность неблагоприятного сочетания технологических факторов, каждый из которых, тем не менее, находится в допустимых </a:t>
            </a:r>
            <a:r>
              <a:rPr lang="ru-RU" sz="1600" dirty="0" smtClean="0">
                <a:cs typeface="Arial" pitchFamily="34" charset="0"/>
              </a:rPr>
              <a:t>пределах</a:t>
            </a:r>
          </a:p>
          <a:p>
            <a:pPr marL="82550" lvl="1">
              <a:spcAft>
                <a:spcPts val="600"/>
              </a:spcAft>
              <a:buClr>
                <a:schemeClr val="accent2"/>
              </a:buClr>
              <a:buSzPct val="130000"/>
            </a:pPr>
            <a:endParaRPr lang="en-US" sz="1400" dirty="0">
              <a:solidFill>
                <a:srgbClr val="000000"/>
              </a:solidFill>
              <a:latin typeface="Cambria" pitchFamily="18" charset="0"/>
              <a:ea typeface="Droid Sans Fallback"/>
            </a:endParaRPr>
          </a:p>
        </p:txBody>
      </p:sp>
      <p:pic>
        <p:nvPicPr>
          <p:cNvPr id="1026" name="Picture 53" descr="Прототип балки инфузионной 3х6"/>
          <p:cNvPicPr>
            <a:picLocks noChangeAspect="1" noChangeArrowheads="1"/>
          </p:cNvPicPr>
          <p:nvPr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79" y="2137400"/>
            <a:ext cx="4430429" cy="2011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51520" y="4129916"/>
            <a:ext cx="351410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/>
              <a:t>Сверхдлинная композитная балка </a:t>
            </a:r>
          </a:p>
          <a:p>
            <a:r>
              <a:rPr lang="ru-RU" sz="1600" dirty="0" smtClean="0"/>
              <a:t>(длина более 100 м)</a:t>
            </a:r>
            <a:endParaRPr lang="en-US" sz="1600" dirty="0"/>
          </a:p>
          <a:p>
            <a:endParaRPr lang="en-US" sz="1200" dirty="0"/>
          </a:p>
        </p:txBody>
      </p:sp>
      <p:sp>
        <p:nvSpPr>
          <p:cNvPr id="13" name="Прямоугольник 8"/>
          <p:cNvSpPr/>
          <p:nvPr/>
        </p:nvSpPr>
        <p:spPr>
          <a:xfrm>
            <a:off x="4932040" y="1988840"/>
            <a:ext cx="372616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chemeClr val="tx1">
                    <a:lumMod val="50000"/>
                  </a:schemeClr>
                </a:solidFill>
                <a:cs typeface="Arial" pitchFamily="34" charset="0"/>
              </a:rPr>
              <a:t>Университет </a:t>
            </a:r>
            <a:r>
              <a:rPr lang="ru-RU" sz="1600" b="1" dirty="0" err="1" smtClean="0">
                <a:solidFill>
                  <a:schemeClr val="tx1">
                    <a:lumMod val="50000"/>
                  </a:schemeClr>
                </a:solidFill>
                <a:cs typeface="Arial" pitchFamily="34" charset="0"/>
              </a:rPr>
              <a:t>Дэйтона</a:t>
            </a:r>
            <a:r>
              <a:rPr lang="ru-RU" sz="1600" b="1" dirty="0" smtClean="0">
                <a:solidFill>
                  <a:schemeClr val="tx1">
                    <a:lumMod val="50000"/>
                  </a:schemeClr>
                </a:solidFill>
                <a:cs typeface="Arial" pitchFamily="34" charset="0"/>
              </a:rPr>
              <a:t> (США)</a:t>
            </a:r>
            <a:endParaRPr lang="ru-RU" sz="1600" b="1" dirty="0">
              <a:solidFill>
                <a:schemeClr val="tx1">
                  <a:lumMod val="50000"/>
                </a:schemeClr>
              </a:solidFill>
              <a:cs typeface="Arial" pitchFamily="34" charset="0"/>
            </a:endParaRPr>
          </a:p>
        </p:txBody>
      </p:sp>
      <p:pic>
        <p:nvPicPr>
          <p:cNvPr id="14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268760"/>
            <a:ext cx="1083648" cy="16456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Rectangle 2"/>
          <p:cNvSpPr txBox="1">
            <a:spLocks noChangeArrowheads="1"/>
          </p:cNvSpPr>
          <p:nvPr/>
        </p:nvSpPr>
        <p:spPr bwMode="auto">
          <a:xfrm>
            <a:off x="2339752" y="37696"/>
            <a:ext cx="4968552" cy="871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07" tIns="45704" rIns="91407" bIns="4570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900" b="1">
                <a:solidFill>
                  <a:srgbClr val="000099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900" b="1">
                <a:solidFill>
                  <a:srgbClr val="000099"/>
                </a:solidFill>
                <a:latin typeface="Tahom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900" b="1">
                <a:solidFill>
                  <a:srgbClr val="000099"/>
                </a:solidFill>
                <a:latin typeface="Tahom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900" b="1">
                <a:solidFill>
                  <a:srgbClr val="000099"/>
                </a:solidFill>
                <a:latin typeface="Tahom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900" b="1">
                <a:solidFill>
                  <a:srgbClr val="000099"/>
                </a:solidFill>
                <a:latin typeface="Tahoma" pitchFamily="34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2900" b="1">
                <a:solidFill>
                  <a:srgbClr val="000099"/>
                </a:solidFill>
                <a:latin typeface="Tahoma" pitchFamily="34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2900" b="1">
                <a:solidFill>
                  <a:srgbClr val="000099"/>
                </a:solidFill>
                <a:latin typeface="Tahoma" pitchFamily="34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2900" b="1">
                <a:solidFill>
                  <a:srgbClr val="000099"/>
                </a:solidFill>
                <a:latin typeface="Tahoma" pitchFamily="34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2900" b="1">
                <a:solidFill>
                  <a:srgbClr val="000099"/>
                </a:solidFill>
                <a:latin typeface="Tahoma" pitchFamily="34" charset="0"/>
              </a:defRPr>
            </a:lvl9pPr>
          </a:lstStyle>
          <a:p>
            <a:pPr algn="l"/>
            <a:r>
              <a:rPr lang="ru-RU" sz="2000" dirty="0" smtClean="0">
                <a:solidFill>
                  <a:schemeClr val="bg1"/>
                </a:solidFill>
                <a:latin typeface="Cambria" pitchFamily="18" charset="0"/>
              </a:rPr>
              <a:t>Проектирование крупногабаритных </a:t>
            </a:r>
            <a:r>
              <a:rPr lang="ru-RU" sz="2000" dirty="0" err="1" smtClean="0">
                <a:solidFill>
                  <a:schemeClr val="bg1"/>
                </a:solidFill>
                <a:latin typeface="Cambria" pitchFamily="18" charset="0"/>
              </a:rPr>
              <a:t>высокоинтегральных</a:t>
            </a:r>
            <a:r>
              <a:rPr lang="ru-RU" sz="2000" dirty="0" smtClean="0">
                <a:solidFill>
                  <a:schemeClr val="bg1"/>
                </a:solidFill>
                <a:latin typeface="Cambria" pitchFamily="18" charset="0"/>
              </a:rPr>
              <a:t> конструкций</a:t>
            </a:r>
            <a:endParaRPr lang="nl-NL" sz="1100" dirty="0" smtClean="0">
              <a:solidFill>
                <a:schemeClr val="bg1"/>
              </a:solidFill>
              <a:latin typeface="Cambria" pitchFamily="18" charset="0"/>
            </a:endParaRPr>
          </a:p>
        </p:txBody>
      </p:sp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1648" y="188640"/>
            <a:ext cx="1722840" cy="502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313E6F6-D4CA-4DA1-B7FE-3E8CB3E49F94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5225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55776" y="155575"/>
            <a:ext cx="4392488" cy="609600"/>
          </a:xfrm>
        </p:spPr>
        <p:txBody>
          <a:bodyPr/>
          <a:lstStyle/>
          <a:p>
            <a:r>
              <a:rPr lang="ru-RU" sz="2400" dirty="0" smtClean="0">
                <a:latin typeface="Cambria" pitchFamily="18" charset="0"/>
              </a:rPr>
              <a:t>Новый </a:t>
            </a:r>
            <a:r>
              <a:rPr lang="ru-RU" sz="2400" dirty="0" smtClean="0">
                <a:latin typeface="Cambria" pitchFamily="18" charset="0"/>
              </a:rPr>
              <a:t>коммерческий самолёт МС-21</a:t>
            </a:r>
            <a:endParaRPr lang="ru-RU" sz="2400" dirty="0">
              <a:latin typeface="Cambria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313E6F6-D4CA-4DA1-B7FE-3E8CB3E49F94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860030" y="1475487"/>
            <a:ext cx="3879969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1200"/>
              </a:spcBef>
              <a:buFont typeface="Wingdings" pitchFamily="2" charset="2"/>
              <a:buChar char="v"/>
            </a:pPr>
            <a:r>
              <a:rPr lang="ru-RU" sz="1600" dirty="0" err="1" smtClean="0"/>
              <a:t>Цельнокомпозитное</a:t>
            </a:r>
            <a:r>
              <a:rPr lang="ru-RU" sz="1600" dirty="0" smtClean="0"/>
              <a:t> крыло и хвостовое оперение</a:t>
            </a:r>
            <a:endParaRPr lang="en-US" sz="1600" dirty="0" smtClean="0"/>
          </a:p>
          <a:p>
            <a:pPr marL="285750" indent="-285750">
              <a:spcBef>
                <a:spcPts val="1200"/>
              </a:spcBef>
              <a:buFont typeface="Wingdings" pitchFamily="2" charset="2"/>
              <a:buChar char="v"/>
            </a:pPr>
            <a:r>
              <a:rPr lang="ru-RU" sz="1600" dirty="0" smtClean="0"/>
              <a:t>Усовершенствованные аэродинамические характеристики</a:t>
            </a:r>
            <a:endParaRPr lang="en-US" sz="1600" dirty="0" smtClean="0"/>
          </a:p>
          <a:p>
            <a:pPr marL="285750" indent="-285750">
              <a:spcBef>
                <a:spcPts val="1200"/>
              </a:spcBef>
              <a:buFont typeface="Wingdings" pitchFamily="2" charset="2"/>
              <a:buChar char="v"/>
            </a:pPr>
            <a:r>
              <a:rPr lang="ru-RU" sz="1600" dirty="0" smtClean="0"/>
              <a:t>Новое поколение двигателей с повышенной степенью </a:t>
            </a:r>
            <a:r>
              <a:rPr lang="ru-RU" sz="1600" dirty="0" err="1" smtClean="0"/>
              <a:t>двухконтурности</a:t>
            </a:r>
            <a:endParaRPr lang="ru-RU" sz="1600" dirty="0"/>
          </a:p>
          <a:p>
            <a:pPr marL="285750" indent="-285750">
              <a:spcBef>
                <a:spcPts val="1200"/>
              </a:spcBef>
              <a:buFont typeface="Wingdings" pitchFamily="2" charset="2"/>
              <a:buChar char="v"/>
            </a:pPr>
            <a:r>
              <a:rPr lang="ru-RU" sz="1600" dirty="0" smtClean="0"/>
              <a:t>Возможность посадки на 95% ВВП</a:t>
            </a:r>
            <a:r>
              <a:rPr lang="ru-RU" sz="1600" dirty="0"/>
              <a:t>,</a:t>
            </a:r>
            <a:r>
              <a:rPr lang="en-US" sz="1600" dirty="0" smtClean="0"/>
              <a:t> </a:t>
            </a:r>
            <a:r>
              <a:rPr lang="ru-RU" sz="1600" dirty="0" smtClean="0"/>
              <a:t>расположенных на территории РФ </a:t>
            </a:r>
          </a:p>
          <a:p>
            <a:pPr marL="285750" indent="-285750">
              <a:spcBef>
                <a:spcPts val="1200"/>
              </a:spcBef>
              <a:buFont typeface="Wingdings" pitchFamily="2" charset="2"/>
              <a:buChar char="v"/>
            </a:pPr>
            <a:r>
              <a:rPr lang="ru-RU" sz="1600" dirty="0" smtClean="0"/>
              <a:t>Использование экологически-чистых материалов, снижение уровня выбросов в атмосферу</a:t>
            </a:r>
          </a:p>
          <a:p>
            <a:pPr marL="285750" indent="-285750">
              <a:spcBef>
                <a:spcPts val="1200"/>
              </a:spcBef>
              <a:buFont typeface="Wingdings" pitchFamily="2" charset="2"/>
              <a:buChar char="v"/>
            </a:pPr>
            <a:r>
              <a:rPr lang="en-US" sz="1600" dirty="0" smtClean="0"/>
              <a:t>Fly-by-wire</a:t>
            </a:r>
            <a:endParaRPr lang="ru-RU" sz="1600" dirty="0"/>
          </a:p>
        </p:txBody>
      </p:sp>
      <p:pic>
        <p:nvPicPr>
          <p:cNvPr id="4105" name="Picture 9" descr="MS-21 structure &amp; material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723" y="3575875"/>
            <a:ext cx="3652801" cy="2733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724" y="1024580"/>
            <a:ext cx="3652800" cy="2437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 descr="C:\Users\Comp\Desktop\2-1268237200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4069" y="142914"/>
            <a:ext cx="1025930" cy="620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9060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447829"/>
            <a:ext cx="4104456" cy="29892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84239" y="83567"/>
            <a:ext cx="4968081" cy="753145"/>
          </a:xfrm>
        </p:spPr>
        <p:txBody>
          <a:bodyPr/>
          <a:lstStyle/>
          <a:p>
            <a:pPr algn="l"/>
            <a:r>
              <a:rPr lang="ru-RU" sz="1800" dirty="0" smtClean="0">
                <a:latin typeface="Cambria" pitchFamily="18" charset="0"/>
              </a:rPr>
              <a:t>Передовая технология производства</a:t>
            </a:r>
            <a:r>
              <a:rPr lang="en-US" sz="1800" dirty="0" smtClean="0">
                <a:latin typeface="Cambria" pitchFamily="18" charset="0"/>
              </a:rPr>
              <a:t>: </a:t>
            </a:r>
            <a:r>
              <a:rPr lang="ru-RU" sz="1800" dirty="0" smtClean="0">
                <a:latin typeface="Cambria" pitchFamily="18" charset="0"/>
              </a:rPr>
              <a:t>автоматизированная выкладка волокна в сочетании с вакуумной </a:t>
            </a:r>
            <a:r>
              <a:rPr lang="ru-RU" sz="1800" dirty="0" err="1" smtClean="0">
                <a:latin typeface="Cambria" pitchFamily="18" charset="0"/>
              </a:rPr>
              <a:t>инфузией</a:t>
            </a:r>
            <a:endParaRPr lang="ru-RU" sz="1800" dirty="0">
              <a:latin typeface="Cambria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313E6F6-D4CA-4DA1-B7FE-3E8CB3E49F94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0513" y="1452046"/>
            <a:ext cx="3980088" cy="29850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74459" y="3698448"/>
            <a:ext cx="345638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chemeClr val="bg1"/>
                </a:solidFill>
              </a:rPr>
              <a:t>Роботизированная выкладка сухой ленты, обработанной термопластичным </a:t>
            </a:r>
            <a:r>
              <a:rPr lang="ru-RU" sz="1400" b="1" dirty="0" err="1" smtClean="0">
                <a:solidFill>
                  <a:schemeClr val="bg1"/>
                </a:solidFill>
              </a:rPr>
              <a:t>биндером</a:t>
            </a:r>
            <a:endParaRPr lang="ru-RU" sz="1400" b="1" dirty="0" smtClean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830513" y="3267561"/>
            <a:ext cx="352839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chemeClr val="bg1"/>
                </a:solidFill>
              </a:rPr>
              <a:t>Вакуумная </a:t>
            </a:r>
            <a:r>
              <a:rPr lang="ru-RU" sz="1400" b="1" dirty="0" err="1" smtClean="0">
                <a:solidFill>
                  <a:schemeClr val="bg1"/>
                </a:solidFill>
              </a:rPr>
              <a:t>инфузия</a:t>
            </a:r>
            <a:r>
              <a:rPr lang="ru-RU" sz="1400" b="1" dirty="0" smtClean="0">
                <a:solidFill>
                  <a:schemeClr val="bg1"/>
                </a:solidFill>
              </a:rPr>
              <a:t> 15-метровой подкрепленной панели крыла обеспечивает производство конструкций за один технологический передел</a:t>
            </a:r>
            <a:endParaRPr lang="ru-RU" sz="1400" b="1" dirty="0">
              <a:solidFill>
                <a:schemeClr val="bg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74459" y="4615968"/>
            <a:ext cx="823614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 smtClean="0">
                <a:solidFill>
                  <a:schemeClr val="accent6"/>
                </a:solidFill>
              </a:rPr>
              <a:t>Цель работы</a:t>
            </a:r>
            <a:r>
              <a:rPr lang="en-US" sz="1600" b="1" dirty="0" smtClean="0">
                <a:solidFill>
                  <a:schemeClr val="accent6"/>
                </a:solidFill>
              </a:rPr>
              <a:t>:</a:t>
            </a:r>
          </a:p>
          <a:p>
            <a:pPr algn="just"/>
            <a:r>
              <a:rPr lang="ru-RU" sz="1600" dirty="0">
                <a:solidFill>
                  <a:schemeClr val="accent6"/>
                </a:solidFill>
              </a:rPr>
              <a:t>Формирование методов обеспечения сертификации композитного крыла коммерческого самолёта в соответствии с требованиями АП-25, а также дополнительными требованиями, связанными с применяемыми методами обеспечения безопасности конструкции планера, конструктивно-технологическими решениями и технологиями серийного производства</a:t>
            </a:r>
          </a:p>
        </p:txBody>
      </p:sp>
      <p:pic>
        <p:nvPicPr>
          <p:cNvPr id="9" name="Picture 3" descr="C:\Users\Comp\Desktop\2-1268237200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142914"/>
            <a:ext cx="1025930" cy="620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8052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313E6F6-D4CA-4DA1-B7FE-3E8CB3E49F94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  <p:sp>
        <p:nvSpPr>
          <p:cNvPr id="6" name="Прямоугольник 5"/>
          <p:cNvSpPr/>
          <p:nvPr/>
        </p:nvSpPr>
        <p:spPr>
          <a:xfrm>
            <a:off x="3131840" y="1485939"/>
            <a:ext cx="5832648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975" indent="-180975">
              <a:buFont typeface="Arial" pitchFamily="34" charset="0"/>
              <a:buChar char="•"/>
            </a:pPr>
            <a:r>
              <a:rPr lang="ru-RU" dirty="0" smtClean="0"/>
              <a:t>Разработка </a:t>
            </a:r>
            <a:r>
              <a:rPr lang="ru-RU" dirty="0"/>
              <a:t>новых композиционных материалов, обеспечивающих эффективную защиту от радиации в условиях интенсивного нейтронного облучения и сохраняющих стабильность структуры и свойств при их длительной </a:t>
            </a:r>
            <a:r>
              <a:rPr lang="ru-RU" dirty="0" smtClean="0"/>
              <a:t>эксплуатации</a:t>
            </a:r>
          </a:p>
          <a:p>
            <a:pPr marL="180975" indent="-180975">
              <a:buFont typeface="Arial" pitchFamily="34" charset="0"/>
              <a:buChar char="•"/>
            </a:pPr>
            <a:endParaRPr lang="ru-RU" dirty="0"/>
          </a:p>
          <a:p>
            <a:pPr marL="180975" indent="-180975">
              <a:buFont typeface="Arial" pitchFamily="34" charset="0"/>
              <a:buChar char="•"/>
            </a:pPr>
            <a:r>
              <a:rPr lang="ru-RU" dirty="0" smtClean="0"/>
              <a:t>Решение </a:t>
            </a:r>
            <a:r>
              <a:rPr lang="ru-RU" dirty="0"/>
              <a:t>задачи длительной </a:t>
            </a:r>
            <a:r>
              <a:rPr lang="ru-RU" dirty="0" smtClean="0"/>
              <a:t>нейтронной </a:t>
            </a:r>
            <a:r>
              <a:rPr lang="ru-RU" dirty="0"/>
              <a:t>защиты при высоких эквивалентных дозах облучения в различных </a:t>
            </a:r>
            <a:r>
              <a:rPr lang="ru-RU" dirty="0" smtClean="0"/>
              <a:t>микро/макроклиматических внешних </a:t>
            </a:r>
            <a:r>
              <a:rPr lang="ru-RU" dirty="0"/>
              <a:t>условиях, как при «сухой» эксплуатации, так и в коррозионно-активных </a:t>
            </a:r>
            <a:r>
              <a:rPr lang="ru-RU" dirty="0" smtClean="0"/>
              <a:t>средах</a:t>
            </a:r>
          </a:p>
          <a:p>
            <a:pPr marL="180975" indent="-180975">
              <a:buFont typeface="Arial" pitchFamily="34" charset="0"/>
              <a:buChar char="•"/>
            </a:pPr>
            <a:endParaRPr lang="ru-RU" dirty="0"/>
          </a:p>
          <a:p>
            <a:pPr marL="180975" indent="-180975">
              <a:buFont typeface="Arial" pitchFamily="34" charset="0"/>
              <a:buChar char="•"/>
            </a:pPr>
            <a:r>
              <a:rPr lang="ru-RU" dirty="0" smtClean="0"/>
              <a:t>Создание </a:t>
            </a:r>
            <a:r>
              <a:rPr lang="ru-RU" dirty="0"/>
              <a:t>условий долговременного «сухого» хранения </a:t>
            </a:r>
            <a:r>
              <a:rPr lang="ru-RU" dirty="0" smtClean="0"/>
              <a:t>отработанного ядерного топлива</a:t>
            </a:r>
            <a:endParaRPr lang="ru-RU" dirty="0"/>
          </a:p>
        </p:txBody>
      </p:sp>
      <p:pic>
        <p:nvPicPr>
          <p:cNvPr id="7" name="Picture 10" descr="http://www.fea.ru/spaw2/uploads/images2/News_Fea%20Kvasova/Rosatom%20log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8424" y="65523"/>
            <a:ext cx="648072" cy="77118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8" name="Прямоугольник 7"/>
          <p:cNvSpPr/>
          <p:nvPr/>
        </p:nvSpPr>
        <p:spPr>
          <a:xfrm>
            <a:off x="2339752" y="-99392"/>
            <a:ext cx="597666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  <a:latin typeface="Cambria" pitchFamily="18" charset="0"/>
              </a:rPr>
              <a:t>Улучшение </a:t>
            </a:r>
            <a:r>
              <a:rPr lang="ru-RU" sz="2000" b="1" dirty="0">
                <a:solidFill>
                  <a:schemeClr val="bg1"/>
                </a:solidFill>
                <a:latin typeface="Cambria" pitchFamily="18" charset="0"/>
              </a:rPr>
              <a:t>экологической и технологической безопасности </a:t>
            </a:r>
            <a:r>
              <a:rPr lang="ru-RU" sz="2000" b="1" dirty="0" smtClean="0">
                <a:solidFill>
                  <a:schemeClr val="bg1"/>
                </a:solidFill>
                <a:latin typeface="Cambria" pitchFamily="18" charset="0"/>
              </a:rPr>
              <a:t>АЭС и </a:t>
            </a:r>
            <a:r>
              <a:rPr lang="ru-RU" sz="2000" b="1" dirty="0">
                <a:solidFill>
                  <a:schemeClr val="bg1"/>
                </a:solidFill>
                <a:latin typeface="Cambria" pitchFamily="18" charset="0"/>
              </a:rPr>
              <a:t>предотвращение радиоактивного </a:t>
            </a:r>
            <a:r>
              <a:rPr lang="ru-RU" sz="2000" b="1" dirty="0" smtClean="0">
                <a:solidFill>
                  <a:schemeClr val="bg1"/>
                </a:solidFill>
                <a:latin typeface="Cambria" pitchFamily="18" charset="0"/>
              </a:rPr>
              <a:t>загрязнения</a:t>
            </a:r>
            <a:endParaRPr lang="ru-RU" sz="2000" b="1" dirty="0">
              <a:solidFill>
                <a:schemeClr val="bg1"/>
              </a:solidFill>
              <a:latin typeface="Cambria" pitchFamily="18" charset="0"/>
            </a:endParaRPr>
          </a:p>
        </p:txBody>
      </p:sp>
      <p:pic>
        <p:nvPicPr>
          <p:cNvPr id="5124" name="Picture 4" descr="http://freesmi.by/wp-content/uploads/2012/03/ae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121" y="2342724"/>
            <a:ext cx="2541687" cy="2533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1711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53" descr="Прототип балки инфузионной 3х6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052735"/>
            <a:ext cx="6552728" cy="297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37" descr="балка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3356992"/>
            <a:ext cx="6876256" cy="2900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Text Box 2"/>
          <p:cNvSpPr txBox="1">
            <a:spLocks noChangeArrowheads="1"/>
          </p:cNvSpPr>
          <p:nvPr/>
        </p:nvSpPr>
        <p:spPr bwMode="auto">
          <a:xfrm>
            <a:off x="2432719" y="231031"/>
            <a:ext cx="516361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ru-RU" sz="2400" b="1" dirty="0" smtClean="0">
                <a:solidFill>
                  <a:schemeClr val="bg1"/>
                </a:solidFill>
                <a:latin typeface="Cambria" pitchFamily="18" charset="0"/>
                <a:ea typeface="Tahoma" pitchFamily="34" charset="0"/>
                <a:cs typeface="Tahoma" pitchFamily="34" charset="0"/>
              </a:rPr>
              <a:t>Сверхдлинная несущая балка </a:t>
            </a:r>
            <a:endParaRPr lang="ru-RU" sz="2400" b="1" dirty="0" smtClean="0">
              <a:solidFill>
                <a:schemeClr val="bg1"/>
              </a:solidFill>
              <a:latin typeface="Cambria" pitchFamily="18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588224" y="1484784"/>
            <a:ext cx="15584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Cambria" pitchFamily="18" charset="0"/>
              </a:rPr>
              <a:t>Вариант №1</a:t>
            </a:r>
            <a:endParaRPr lang="ru-RU" b="1" dirty="0">
              <a:latin typeface="Cambria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516216" y="4139788"/>
            <a:ext cx="15584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Cambria" pitchFamily="18" charset="0"/>
              </a:rPr>
              <a:t>Вариант №2</a:t>
            </a:r>
            <a:endParaRPr lang="ru-RU" b="1" dirty="0">
              <a:latin typeface="Cambria" pitchFamily="18" charset="0"/>
            </a:endParaRPr>
          </a:p>
        </p:txBody>
      </p:sp>
      <p:sp>
        <p:nvSpPr>
          <p:cNvPr id="270337" name="Rectangle 1"/>
          <p:cNvSpPr>
            <a:spLocks noChangeArrowheads="1"/>
          </p:cNvSpPr>
          <p:nvPr/>
        </p:nvSpPr>
        <p:spPr bwMode="auto">
          <a:xfrm>
            <a:off x="6516216" y="1844824"/>
            <a:ext cx="2627784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v"/>
              <a:tabLst/>
            </a:pPr>
            <a:r>
              <a:rPr lang="ru-RU" dirty="0" smtClean="0">
                <a:latin typeface="Cambria" pitchFamily="18" charset="0"/>
                <a:ea typeface="Calibri" pitchFamily="34" charset="0"/>
                <a:cs typeface="Times New Roman" pitchFamily="18" charset="0"/>
              </a:rPr>
              <a:t>Длина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Calibri" pitchFamily="34" charset="0"/>
                <a:cs typeface="Times New Roman" pitchFamily="18" charset="0"/>
              </a:rPr>
              <a:t> – 90-100 </a:t>
            </a:r>
            <a:r>
              <a:rPr lang="ru-RU" dirty="0">
                <a:latin typeface="Cambria" pitchFamily="18" charset="0"/>
                <a:ea typeface="Calibri" pitchFamily="34" charset="0"/>
                <a:cs typeface="Times New Roman" pitchFamily="18" charset="0"/>
              </a:rPr>
              <a:t>м</a:t>
            </a:r>
            <a:endParaRPr kumimoji="0" 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mbria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v"/>
              <a:tabLst/>
            </a:pPr>
            <a:r>
              <a:rPr lang="ru-RU" dirty="0" smtClean="0">
                <a:latin typeface="Cambria" pitchFamily="18" charset="0"/>
                <a:ea typeface="Calibri" pitchFamily="34" charset="0"/>
                <a:cs typeface="Times New Roman" pitchFamily="18" charset="0"/>
              </a:rPr>
              <a:t>Ширина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Calibri" pitchFamily="34" charset="0"/>
                <a:cs typeface="Times New Roman" pitchFamily="18" charset="0"/>
              </a:rPr>
              <a:t> – 4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Calibri" pitchFamily="34" charset="0"/>
                <a:cs typeface="Times New Roman" pitchFamily="18" charset="0"/>
              </a:rPr>
              <a:t>м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mbria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v"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Calibri" pitchFamily="34" charset="0"/>
                <a:cs typeface="Times New Roman" pitchFamily="18" charset="0"/>
              </a:rPr>
              <a:t>Высота – 4.5 м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mbria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v"/>
              <a:tabLst/>
            </a:pPr>
            <a:r>
              <a:rPr lang="ru-RU" dirty="0" smtClean="0">
                <a:latin typeface="Cambria" pitchFamily="18" charset="0"/>
                <a:ea typeface="Calibri" pitchFamily="34" charset="0"/>
                <a:cs typeface="Times New Roman" pitchFamily="18" charset="0"/>
              </a:rPr>
              <a:t>Вес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Calibri" pitchFamily="34" charset="0"/>
                <a:cs typeface="Times New Roman" pitchFamily="18" charset="0"/>
              </a:rPr>
              <a:t> – 46 </a:t>
            </a:r>
            <a:r>
              <a:rPr lang="ru-RU" dirty="0" smtClean="0">
                <a:latin typeface="Cambria" pitchFamily="18" charset="0"/>
                <a:ea typeface="Calibri" pitchFamily="34" charset="0"/>
                <a:cs typeface="Times New Roman" pitchFamily="18" charset="0"/>
              </a:rPr>
              <a:t>т.</a:t>
            </a:r>
            <a:endParaRPr kumimoji="0" 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mbria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v"/>
              <a:tabLst/>
            </a:pPr>
            <a:r>
              <a:rPr lang="ru-RU" dirty="0" smtClean="0">
                <a:latin typeface="Cambria" pitchFamily="18" charset="0"/>
                <a:ea typeface="Calibri" pitchFamily="34" charset="0"/>
                <a:cs typeface="Times New Roman" pitchFamily="18" charset="0"/>
              </a:rPr>
              <a:t>Вес КМ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Calibri" pitchFamily="34" charset="0"/>
                <a:cs typeface="Times New Roman" pitchFamily="18" charset="0"/>
              </a:rPr>
              <a:t>– 18 </a:t>
            </a:r>
            <a:r>
              <a:rPr lang="ru-RU" dirty="0" smtClean="0">
                <a:latin typeface="Cambria" pitchFamily="18" charset="0"/>
                <a:ea typeface="Calibri" pitchFamily="34" charset="0"/>
                <a:cs typeface="Times New Roman" pitchFamily="18" charset="0"/>
              </a:rPr>
              <a:t>т.</a:t>
            </a:r>
            <a:endParaRPr kumimoji="0" 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mbria" pitchFamily="18" charset="0"/>
              <a:cs typeface="Arial" pitchFamily="34" charset="0"/>
            </a:endParaRPr>
          </a:p>
        </p:txBody>
      </p:sp>
      <p:sp>
        <p:nvSpPr>
          <p:cNvPr id="270338" name="Rectangle 2"/>
          <p:cNvSpPr>
            <a:spLocks noChangeArrowheads="1"/>
          </p:cNvSpPr>
          <p:nvPr/>
        </p:nvSpPr>
        <p:spPr bwMode="auto">
          <a:xfrm>
            <a:off x="6444208" y="4471952"/>
            <a:ext cx="2664296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177800" marR="0" lvl="0" indent="-1778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v"/>
              <a:tabLst/>
            </a:pPr>
            <a:r>
              <a:rPr lang="ru-RU" dirty="0" smtClean="0">
                <a:latin typeface="Cambria" pitchFamily="18" charset="0"/>
                <a:ea typeface="Calibri" pitchFamily="34" charset="0"/>
                <a:cs typeface="Times New Roman" pitchFamily="18" charset="0"/>
              </a:rPr>
              <a:t>Длина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Calibri" pitchFamily="34" charset="0"/>
                <a:cs typeface="Times New Roman" pitchFamily="18" charset="0"/>
              </a:rPr>
              <a:t> – 90-100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Calibri" pitchFamily="34" charset="0"/>
                <a:cs typeface="Times New Roman" pitchFamily="18" charset="0"/>
              </a:rPr>
              <a:t>м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Calibri" pitchFamily="34" charset="0"/>
                <a:cs typeface="Times New Roman" pitchFamily="18" charset="0"/>
              </a:rPr>
              <a:t> </a:t>
            </a:r>
          </a:p>
          <a:p>
            <a:pPr marL="177800" marR="0" lvl="0" indent="-1778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v"/>
              <a:tabLst/>
            </a:pPr>
            <a:r>
              <a:rPr lang="ru-RU" dirty="0" smtClean="0">
                <a:latin typeface="Cambria" pitchFamily="18" charset="0"/>
                <a:ea typeface="Calibri" pitchFamily="34" charset="0"/>
                <a:cs typeface="Times New Roman" pitchFamily="18" charset="0"/>
              </a:rPr>
              <a:t>Ширина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Calibri" pitchFamily="34" charset="0"/>
                <a:cs typeface="Times New Roman" pitchFamily="18" charset="0"/>
              </a:rPr>
              <a:t> – 2.55 </a:t>
            </a:r>
            <a:r>
              <a:rPr lang="ru-RU" dirty="0">
                <a:latin typeface="Cambria" pitchFamily="18" charset="0"/>
                <a:ea typeface="Calibri" pitchFamily="34" charset="0"/>
                <a:cs typeface="Times New Roman" pitchFamily="18" charset="0"/>
              </a:rPr>
              <a:t>м</a:t>
            </a:r>
            <a:endParaRPr kumimoji="0" 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mbria" pitchFamily="18" charset="0"/>
              <a:ea typeface="Calibri" pitchFamily="34" charset="0"/>
              <a:cs typeface="Times New Roman" pitchFamily="18" charset="0"/>
            </a:endParaRPr>
          </a:p>
          <a:p>
            <a:pPr marL="177800" marR="0" lvl="0" indent="-1778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v"/>
              <a:tabLst/>
            </a:pPr>
            <a:r>
              <a:rPr lang="ru-RU" dirty="0" smtClean="0">
                <a:latin typeface="Cambria" pitchFamily="18" charset="0"/>
                <a:ea typeface="Calibri" pitchFamily="34" charset="0"/>
                <a:cs typeface="Times New Roman" pitchFamily="18" charset="0"/>
              </a:rPr>
              <a:t>Высота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Calibri" pitchFamily="34" charset="0"/>
                <a:cs typeface="Times New Roman" pitchFamily="18" charset="0"/>
              </a:rPr>
              <a:t> – 7.8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Calibri" pitchFamily="34" charset="0"/>
                <a:cs typeface="Times New Roman" pitchFamily="18" charset="0"/>
              </a:rPr>
              <a:t>м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mbria" pitchFamily="18" charset="0"/>
              <a:cs typeface="Arial" pitchFamily="34" charset="0"/>
            </a:endParaRPr>
          </a:p>
          <a:p>
            <a:pPr marL="177800" marR="0" lvl="0" indent="-1778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v"/>
              <a:tabLst/>
            </a:pPr>
            <a:r>
              <a:rPr lang="ru-RU" dirty="0" smtClean="0">
                <a:latin typeface="Cambria" pitchFamily="18" charset="0"/>
                <a:ea typeface="Calibri" pitchFamily="34" charset="0"/>
                <a:cs typeface="Times New Roman" pitchFamily="18" charset="0"/>
              </a:rPr>
              <a:t>Вес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Calibri" pitchFamily="34" charset="0"/>
                <a:cs typeface="Times New Roman" pitchFamily="18" charset="0"/>
              </a:rPr>
              <a:t> – 26 </a:t>
            </a:r>
            <a:r>
              <a:rPr lang="ru-RU" dirty="0" smtClean="0">
                <a:latin typeface="Cambria" pitchFamily="18" charset="0"/>
                <a:ea typeface="Calibri" pitchFamily="34" charset="0"/>
                <a:cs typeface="Times New Roman" pitchFamily="18" charset="0"/>
              </a:rPr>
              <a:t>т.</a:t>
            </a:r>
            <a:endParaRPr kumimoji="0" 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mbria" pitchFamily="18" charset="0"/>
              <a:ea typeface="Calibri" pitchFamily="34" charset="0"/>
              <a:cs typeface="Times New Roman" pitchFamily="18" charset="0"/>
            </a:endParaRPr>
          </a:p>
          <a:p>
            <a:pPr marL="177800" marR="0" lvl="0" indent="-1778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v"/>
              <a:tabLst/>
            </a:pPr>
            <a:r>
              <a:rPr lang="ru-RU" dirty="0" smtClean="0">
                <a:latin typeface="Cambria" pitchFamily="18" charset="0"/>
                <a:ea typeface="Calibri" pitchFamily="34" charset="0"/>
                <a:cs typeface="Times New Roman" pitchFamily="18" charset="0"/>
              </a:rPr>
              <a:t>Вес КМ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Calibri" pitchFamily="34" charset="0"/>
                <a:cs typeface="Times New Roman" pitchFamily="18" charset="0"/>
              </a:rPr>
              <a:t> – 11 </a:t>
            </a:r>
            <a:r>
              <a:rPr lang="ru-RU" dirty="0" smtClean="0">
                <a:latin typeface="Cambria" pitchFamily="18" charset="0"/>
                <a:ea typeface="Calibri" pitchFamily="34" charset="0"/>
                <a:cs typeface="Times New Roman" pitchFamily="18" charset="0"/>
              </a:rPr>
              <a:t>т.</a:t>
            </a:r>
            <a:endParaRPr kumimoji="0" 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mbria" pitchFamily="18" charset="0"/>
              <a:cs typeface="Arial" pitchFamily="34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5CBF66E-EFA0-43B0-9FC1-52EBB7906AFF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  <p:pic>
        <p:nvPicPr>
          <p:cNvPr id="10" name="Picture 3" descr="Logo_1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3116" y="123736"/>
            <a:ext cx="931372" cy="712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6143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21" name="Text Box 2"/>
          <p:cNvSpPr txBox="1">
            <a:spLocks noChangeArrowheads="1"/>
          </p:cNvSpPr>
          <p:nvPr/>
        </p:nvSpPr>
        <p:spPr bwMode="auto">
          <a:xfrm>
            <a:off x="2407028" y="56818"/>
            <a:ext cx="583738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sz="2000" b="1" dirty="0">
                <a:solidFill>
                  <a:schemeClr val="bg1"/>
                </a:solidFill>
                <a:latin typeface="Cambria" pitchFamily="18" charset="0"/>
                <a:ea typeface="Tahoma" pitchFamily="34" charset="0"/>
                <a:cs typeface="Tahoma" pitchFamily="34" charset="0"/>
              </a:rPr>
              <a:t>Использование сверхдлинных балок в </a:t>
            </a:r>
            <a:r>
              <a:rPr lang="ru-RU" sz="2000" b="1" dirty="0" smtClean="0">
                <a:solidFill>
                  <a:schemeClr val="bg1"/>
                </a:solidFill>
                <a:latin typeface="Cambria" pitchFamily="18" charset="0"/>
                <a:ea typeface="Tahoma" pitchFamily="34" charset="0"/>
                <a:cs typeface="Tahoma" pitchFamily="34" charset="0"/>
              </a:rPr>
              <a:t>конструкции крыши </a:t>
            </a:r>
            <a:r>
              <a:rPr lang="ru-RU" sz="2000" b="1" dirty="0" smtClean="0">
                <a:solidFill>
                  <a:schemeClr val="bg1"/>
                </a:solidFill>
                <a:latin typeface="Cambria" pitchFamily="18" charset="0"/>
                <a:ea typeface="Tahoma" pitchFamily="34" charset="0"/>
                <a:cs typeface="Tahoma" pitchFamily="34" charset="0"/>
              </a:rPr>
              <a:t>стадиона </a:t>
            </a:r>
            <a:r>
              <a:rPr lang="en-US" sz="2000" b="1" dirty="0" smtClean="0">
                <a:solidFill>
                  <a:schemeClr val="bg1"/>
                </a:solidFill>
                <a:latin typeface="Cambria" pitchFamily="18" charset="0"/>
                <a:ea typeface="Tahoma" pitchFamily="34" charset="0"/>
                <a:cs typeface="Tahoma" pitchFamily="34" charset="0"/>
              </a:rPr>
              <a:t>“</a:t>
            </a:r>
            <a:r>
              <a:rPr lang="ru-RU" sz="2000" b="1" dirty="0" smtClean="0">
                <a:solidFill>
                  <a:schemeClr val="bg1"/>
                </a:solidFill>
                <a:latin typeface="Cambria" pitchFamily="18" charset="0"/>
                <a:ea typeface="Tahoma" pitchFamily="34" charset="0"/>
                <a:cs typeface="Tahoma" pitchFamily="34" charset="0"/>
              </a:rPr>
              <a:t>Зенит</a:t>
            </a:r>
            <a:r>
              <a:rPr lang="en-US" sz="2000" b="1" dirty="0" smtClean="0">
                <a:solidFill>
                  <a:schemeClr val="bg1"/>
                </a:solidFill>
                <a:latin typeface="Cambria" pitchFamily="18" charset="0"/>
                <a:ea typeface="Tahoma" pitchFamily="34" charset="0"/>
                <a:cs typeface="Tahoma" pitchFamily="34" charset="0"/>
              </a:rPr>
              <a:t>”</a:t>
            </a:r>
            <a:endParaRPr lang="ru-RU" sz="2000" b="1" dirty="0">
              <a:solidFill>
                <a:schemeClr val="bg1"/>
              </a:solidFill>
              <a:latin typeface="Cambria" pitchFamily="18" charset="0"/>
              <a:ea typeface="Tahoma" pitchFamily="34" charset="0"/>
              <a:cs typeface="Tahoma" pitchFamily="34" charset="0"/>
            </a:endParaRPr>
          </a:p>
        </p:txBody>
      </p:sp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70744931"/>
              </p:ext>
            </p:extLst>
          </p:nvPr>
        </p:nvGraphicFramePr>
        <p:xfrm>
          <a:off x="35496" y="2276872"/>
          <a:ext cx="4080275" cy="2808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3" name="Image" r:id="rId4" imgW="13320635" imgH="9168254" progId="">
                  <p:embed/>
                </p:oleObj>
              </mc:Choice>
              <mc:Fallback>
                <p:oleObj name="Image" r:id="rId4" imgW="13320635" imgH="9168254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496" y="2276872"/>
                        <a:ext cx="4080275" cy="28083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E5224B-4B44-42F7-B04C-35CD9CBB731A}" type="slidenum">
              <a:rPr lang="en-US" smtClean="0"/>
              <a:pPr/>
              <a:t>28</a:t>
            </a:fld>
            <a:endParaRPr lang="en-US"/>
          </a:p>
        </p:txBody>
      </p:sp>
      <p:pic>
        <p:nvPicPr>
          <p:cNvPr id="6" name="Picture 3" descr="Logo_1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3116" y="123736"/>
            <a:ext cx="931372" cy="712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8" name="Group 6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056114"/>
              </p:ext>
            </p:extLst>
          </p:nvPr>
        </p:nvGraphicFramePr>
        <p:xfrm>
          <a:off x="4283968" y="2492896"/>
          <a:ext cx="4680520" cy="2560320"/>
        </p:xfrm>
        <a:graphic>
          <a:graphicData uri="http://schemas.openxmlformats.org/drawingml/2006/table">
            <a:tbl>
              <a:tblPr/>
              <a:tblGrid>
                <a:gridCol w="1656184"/>
                <a:gridCol w="1368152"/>
                <a:gridCol w="1656184"/>
              </a:tblGrid>
              <a:tr h="288032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mbria" pitchFamily="18" charset="0"/>
                          <a:cs typeface="Arial" charset="0"/>
                        </a:rPr>
                        <a:t>Характеристики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mbria" pitchFamily="18" charset="0"/>
                          <a:cs typeface="Arial" charset="0"/>
                        </a:rPr>
                        <a:t>Исходный вариант крыши с гибкой кровлей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mbria" pitchFamily="18" charset="0"/>
                          <a:cs typeface="Arial" charset="0"/>
                        </a:rPr>
                        <a:t>Вариант с жесткой кровлей на основе сверхдлинных балок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cs typeface="Arial" charset="0"/>
                        </a:rPr>
                        <a:t>Расчётная масса конструкции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cs typeface="Arial" charset="0"/>
                        </a:rPr>
                        <a:t>3200 тонн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cs typeface="Arial" charset="0"/>
                        </a:rPr>
                        <a:t>1440 тонн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  <a:tr h="136574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cs typeface="Arial" charset="0"/>
                        </a:rPr>
                        <a:t>Обогрев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cs typeface="Arial" charset="0"/>
                        </a:rPr>
                        <a:t>Требуется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cs typeface="Arial" charset="0"/>
                        </a:rPr>
                        <a:t>Не требуется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  <a:tr h="119806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cs typeface="Arial" charset="0"/>
                        </a:rPr>
                        <a:t>Эксплуатационные затраты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cs typeface="Arial" charset="0"/>
                        </a:rPr>
                        <a:t>Высокие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cs typeface="Arial" charset="0"/>
                        </a:rPr>
                        <a:t>Низкие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  <a:tr h="174887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cs typeface="Arial" charset="0"/>
                        </a:rPr>
                        <a:t>Ремонтопригодность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cs typeface="Arial" charset="0"/>
                        </a:rPr>
                        <a:t>Низкая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cs typeface="Arial" charset="0"/>
                        </a:rPr>
                        <a:t>Высокая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  <a:tr h="230127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cs typeface="Arial" charset="0"/>
                        </a:rPr>
                        <a:t>Воспринимаемая снеговая нагрузка (без учёта подогрева)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cs typeface="Arial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cs typeface="Arial" charset="0"/>
                        </a:rPr>
                        <a:t>200 кг/м</a:t>
                      </a:r>
                      <a:r>
                        <a:rPr kumimoji="0" lang="ru-RU" sz="11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cs typeface="Arial" charset="0"/>
                        </a:rPr>
                        <a:t>2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03681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90488" y="981075"/>
            <a:ext cx="6858000" cy="4473575"/>
            <a:chOff x="0" y="2925"/>
            <a:chExt cx="4320" cy="2818"/>
          </a:xfrm>
        </p:grpSpPr>
        <p:pic>
          <p:nvPicPr>
            <p:cNvPr id="50185" name="Picture 6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2925"/>
              <a:ext cx="4320" cy="28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0186" name="Picture 7" descr="03092007_g9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8" y="2925"/>
              <a:ext cx="2115" cy="13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50180" name="Text Box 10"/>
          <p:cNvSpPr txBox="1">
            <a:spLocks noChangeArrowheads="1"/>
          </p:cNvSpPr>
          <p:nvPr/>
        </p:nvSpPr>
        <p:spPr bwMode="auto">
          <a:xfrm>
            <a:off x="6983413" y="981075"/>
            <a:ext cx="2160587" cy="289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dirty="0" err="1">
                <a:solidFill>
                  <a:srgbClr val="3366FF"/>
                </a:solidFill>
                <a:latin typeface="Cambria" pitchFamily="18" charset="0"/>
              </a:rPr>
              <a:t>АпАТэК</a:t>
            </a:r>
            <a:r>
              <a:rPr lang="en-US" sz="1400" dirty="0">
                <a:solidFill>
                  <a:srgbClr val="3366FF"/>
                </a:solidFill>
                <a:latin typeface="Cambria" pitchFamily="18" charset="0"/>
              </a:rPr>
              <a:t> </a:t>
            </a:r>
            <a:r>
              <a:rPr lang="ru-RU" sz="1400" dirty="0">
                <a:solidFill>
                  <a:srgbClr val="3366FF"/>
                </a:solidFill>
                <a:latin typeface="Cambria" pitchFamily="18" charset="0"/>
              </a:rPr>
              <a:t>разработал технологию, позволяющую изготавливать, транспортировать и</a:t>
            </a:r>
            <a:r>
              <a:rPr lang="en-US" sz="1400" dirty="0">
                <a:solidFill>
                  <a:srgbClr val="3366FF"/>
                </a:solidFill>
                <a:latin typeface="Cambria" pitchFamily="18" charset="0"/>
              </a:rPr>
              <a:t> </a:t>
            </a:r>
            <a:r>
              <a:rPr lang="ru-RU" sz="1400" dirty="0">
                <a:solidFill>
                  <a:srgbClr val="3366FF"/>
                </a:solidFill>
                <a:latin typeface="Cambria" pitchFamily="18" charset="0"/>
              </a:rPr>
              <a:t>собирать</a:t>
            </a:r>
            <a:r>
              <a:rPr lang="en-US" sz="1400" dirty="0">
                <a:solidFill>
                  <a:srgbClr val="3366FF"/>
                </a:solidFill>
                <a:latin typeface="Cambria" pitchFamily="18" charset="0"/>
              </a:rPr>
              <a:t> </a:t>
            </a:r>
            <a:r>
              <a:rPr lang="ru-RU" sz="1400" dirty="0">
                <a:solidFill>
                  <a:srgbClr val="3366FF"/>
                </a:solidFill>
                <a:latin typeface="Cambria" pitchFamily="18" charset="0"/>
              </a:rPr>
              <a:t>в полевых условиях</a:t>
            </a:r>
            <a:r>
              <a:rPr lang="en-AU" sz="1400" dirty="0">
                <a:solidFill>
                  <a:srgbClr val="3366FF"/>
                </a:solidFill>
                <a:latin typeface="Cambria" pitchFamily="18" charset="0"/>
              </a:rPr>
              <a:t> </a:t>
            </a:r>
            <a:r>
              <a:rPr lang="ru-RU" sz="1400" dirty="0">
                <a:solidFill>
                  <a:srgbClr val="3366FF"/>
                </a:solidFill>
                <a:latin typeface="Cambria" pitchFamily="18" charset="0"/>
              </a:rPr>
              <a:t>крупные помещения</a:t>
            </a:r>
            <a:r>
              <a:rPr lang="en-AU" sz="1400" dirty="0">
                <a:solidFill>
                  <a:srgbClr val="3366FF"/>
                </a:solidFill>
                <a:latin typeface="Cambria" pitchFamily="18" charset="0"/>
              </a:rPr>
              <a:t> (</a:t>
            </a:r>
            <a:r>
              <a:rPr lang="ru-RU" sz="1400" dirty="0">
                <a:solidFill>
                  <a:srgbClr val="3366FF"/>
                </a:solidFill>
                <a:latin typeface="Cambria" pitchFamily="18" charset="0"/>
              </a:rPr>
              <a:t>ангары</a:t>
            </a:r>
            <a:r>
              <a:rPr lang="en-AU" sz="1400" dirty="0">
                <a:solidFill>
                  <a:srgbClr val="3366FF"/>
                </a:solidFill>
                <a:latin typeface="Cambria" pitchFamily="18" charset="0"/>
              </a:rPr>
              <a:t>) </a:t>
            </a:r>
            <a:r>
              <a:rPr lang="ru-RU" sz="1400" dirty="0">
                <a:solidFill>
                  <a:srgbClr val="3366FF"/>
                </a:solidFill>
                <a:latin typeface="Cambria" pitchFamily="18" charset="0"/>
              </a:rPr>
              <a:t>площадью</a:t>
            </a:r>
            <a:r>
              <a:rPr lang="en-AU" sz="1400" dirty="0">
                <a:solidFill>
                  <a:srgbClr val="3366FF"/>
                </a:solidFill>
                <a:latin typeface="Cambria" pitchFamily="18" charset="0"/>
              </a:rPr>
              <a:t> 500</a:t>
            </a:r>
            <a:r>
              <a:rPr lang="ru-RU" sz="1400" dirty="0">
                <a:solidFill>
                  <a:srgbClr val="3366FF"/>
                </a:solidFill>
                <a:latin typeface="Cambria" pitchFamily="18" charset="0"/>
              </a:rPr>
              <a:t>м</a:t>
            </a:r>
            <a:r>
              <a:rPr lang="en-AU" sz="1400" dirty="0">
                <a:solidFill>
                  <a:srgbClr val="3366FF"/>
                </a:solidFill>
                <a:latin typeface="Cambria" pitchFamily="18" charset="0"/>
              </a:rPr>
              <a:t> x 500</a:t>
            </a:r>
            <a:r>
              <a:rPr lang="ru-RU" sz="1400" dirty="0">
                <a:solidFill>
                  <a:srgbClr val="3366FF"/>
                </a:solidFill>
                <a:latin typeface="Cambria" pitchFamily="18" charset="0"/>
              </a:rPr>
              <a:t>м, используя балки длиной </a:t>
            </a:r>
            <a:r>
              <a:rPr lang="en-AU" sz="1400" dirty="0">
                <a:solidFill>
                  <a:srgbClr val="3366FF"/>
                </a:solidFill>
                <a:latin typeface="Cambria" pitchFamily="18" charset="0"/>
              </a:rPr>
              <a:t>100</a:t>
            </a:r>
            <a:r>
              <a:rPr lang="ru-RU" sz="1400" dirty="0">
                <a:solidFill>
                  <a:srgbClr val="3366FF"/>
                </a:solidFill>
                <a:latin typeface="Cambria" pitchFamily="18" charset="0"/>
              </a:rPr>
              <a:t> м, изготовленные вакуумной </a:t>
            </a:r>
            <a:r>
              <a:rPr lang="ru-RU" sz="1400" dirty="0" err="1">
                <a:solidFill>
                  <a:srgbClr val="3366FF"/>
                </a:solidFill>
                <a:latin typeface="Cambria" pitchFamily="18" charset="0"/>
              </a:rPr>
              <a:t>инфузией</a:t>
            </a:r>
            <a:endParaRPr lang="ru-RU" sz="1400" dirty="0">
              <a:solidFill>
                <a:srgbClr val="3366FF"/>
              </a:solidFill>
              <a:latin typeface="Cambria" pitchFamily="18" charset="0"/>
            </a:endParaRPr>
          </a:p>
        </p:txBody>
      </p:sp>
      <p:sp>
        <p:nvSpPr>
          <p:cNvPr id="50181" name="Text Box 11"/>
          <p:cNvSpPr txBox="1">
            <a:spLocks noChangeArrowheads="1"/>
          </p:cNvSpPr>
          <p:nvPr/>
        </p:nvSpPr>
        <p:spPr bwMode="auto">
          <a:xfrm>
            <a:off x="0" y="5589588"/>
            <a:ext cx="9144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200" b="1" dirty="0">
                <a:solidFill>
                  <a:srgbClr val="006600"/>
                </a:solidFill>
                <a:latin typeface="Cambria" pitchFamily="18" charset="0"/>
              </a:rPr>
              <a:t>Разработанная технология</a:t>
            </a:r>
            <a:r>
              <a:rPr lang="en-US" sz="1200" b="1" dirty="0">
                <a:solidFill>
                  <a:srgbClr val="006600"/>
                </a:solidFill>
                <a:latin typeface="Cambria" pitchFamily="18" charset="0"/>
              </a:rPr>
              <a:t> </a:t>
            </a:r>
            <a:r>
              <a:rPr lang="ru-RU" sz="1200" b="1" dirty="0">
                <a:solidFill>
                  <a:srgbClr val="006600"/>
                </a:solidFill>
                <a:latin typeface="Cambria" pitchFamily="18" charset="0"/>
              </a:rPr>
              <a:t>высоко востребована в регионах с подземными термальными водами</a:t>
            </a:r>
            <a:r>
              <a:rPr lang="en-US" sz="1200" b="1" dirty="0">
                <a:solidFill>
                  <a:srgbClr val="006600"/>
                </a:solidFill>
                <a:latin typeface="Cambria" pitchFamily="18" charset="0"/>
              </a:rPr>
              <a:t> (</a:t>
            </a:r>
            <a:r>
              <a:rPr lang="ru-RU" sz="1200" b="1" dirty="0">
                <a:solidFill>
                  <a:srgbClr val="006600"/>
                </a:solidFill>
                <a:latin typeface="Cambria" pitchFamily="18" charset="0"/>
              </a:rPr>
              <a:t>Северный Кавказ, Россия</a:t>
            </a:r>
            <a:r>
              <a:rPr lang="en-US" sz="1200" b="1" dirty="0">
                <a:solidFill>
                  <a:srgbClr val="006600"/>
                </a:solidFill>
                <a:latin typeface="Cambria" pitchFamily="18" charset="0"/>
              </a:rPr>
              <a:t>). </a:t>
            </a:r>
            <a:r>
              <a:rPr lang="ru-RU" sz="1200" b="1" dirty="0">
                <a:solidFill>
                  <a:srgbClr val="006600"/>
                </a:solidFill>
                <a:latin typeface="Cambria" pitchFamily="18" charset="0"/>
              </a:rPr>
              <a:t>Композитные материалы позволяют использовать</a:t>
            </a:r>
            <a:r>
              <a:rPr lang="en-US" sz="1200" b="1" dirty="0">
                <a:solidFill>
                  <a:srgbClr val="006600"/>
                </a:solidFill>
                <a:latin typeface="Cambria" pitchFamily="18" charset="0"/>
              </a:rPr>
              <a:t> </a:t>
            </a:r>
            <a:r>
              <a:rPr lang="ru-RU" sz="1200" b="1" dirty="0">
                <a:solidFill>
                  <a:srgbClr val="006600"/>
                </a:solidFill>
                <a:latin typeface="Cambria" pitchFamily="18" charset="0"/>
              </a:rPr>
              <a:t>подземные</a:t>
            </a:r>
            <a:r>
              <a:rPr lang="en-US" sz="1200" b="1" dirty="0">
                <a:solidFill>
                  <a:srgbClr val="006600"/>
                </a:solidFill>
                <a:latin typeface="Cambria" pitchFamily="18" charset="0"/>
              </a:rPr>
              <a:t> </a:t>
            </a:r>
            <a:r>
              <a:rPr lang="ru-RU" sz="1200" b="1" dirty="0">
                <a:solidFill>
                  <a:srgbClr val="006600"/>
                </a:solidFill>
                <a:latin typeface="Cambria" pitchFamily="18" charset="0"/>
              </a:rPr>
              <a:t>пары в качестве нагревающей среды для помещений, а также защищают конструкцию от</a:t>
            </a:r>
            <a:r>
              <a:rPr lang="en-US" sz="1200" b="1" dirty="0">
                <a:solidFill>
                  <a:srgbClr val="006600"/>
                </a:solidFill>
                <a:latin typeface="Cambria" pitchFamily="18" charset="0"/>
              </a:rPr>
              <a:t> </a:t>
            </a:r>
            <a:r>
              <a:rPr lang="ru-RU" sz="1200" b="1" dirty="0">
                <a:solidFill>
                  <a:srgbClr val="006600"/>
                </a:solidFill>
                <a:latin typeface="Cambria" pitchFamily="18" charset="0"/>
              </a:rPr>
              <a:t>коррозии и разрушения</a:t>
            </a:r>
            <a:r>
              <a:rPr lang="en-US" sz="1200" b="1" dirty="0">
                <a:solidFill>
                  <a:srgbClr val="006600"/>
                </a:solidFill>
                <a:latin typeface="Cambria" pitchFamily="18" charset="0"/>
              </a:rPr>
              <a:t> </a:t>
            </a:r>
            <a:r>
              <a:rPr lang="ru-RU" sz="1200" b="1" dirty="0">
                <a:solidFill>
                  <a:srgbClr val="006600"/>
                </a:solidFill>
                <a:latin typeface="Cambria" pitchFamily="18" charset="0"/>
              </a:rPr>
              <a:t>в</a:t>
            </a:r>
            <a:r>
              <a:rPr lang="en-US" sz="1200" b="1" dirty="0">
                <a:solidFill>
                  <a:srgbClr val="006600"/>
                </a:solidFill>
                <a:latin typeface="Cambria" pitchFamily="18" charset="0"/>
              </a:rPr>
              <a:t> </a:t>
            </a:r>
            <a:r>
              <a:rPr lang="ru-RU" sz="1200" b="1" dirty="0">
                <a:solidFill>
                  <a:srgbClr val="006600"/>
                </a:solidFill>
                <a:latin typeface="Cambria" pitchFamily="18" charset="0"/>
              </a:rPr>
              <a:t>суровых</a:t>
            </a:r>
            <a:r>
              <a:rPr lang="en-US" sz="1200" b="1" dirty="0">
                <a:solidFill>
                  <a:srgbClr val="006600"/>
                </a:solidFill>
                <a:latin typeface="Cambria" pitchFamily="18" charset="0"/>
              </a:rPr>
              <a:t> </a:t>
            </a:r>
            <a:r>
              <a:rPr lang="ru-RU" sz="1200" b="1" dirty="0">
                <a:solidFill>
                  <a:srgbClr val="006600"/>
                </a:solidFill>
                <a:latin typeface="Cambria" pitchFamily="18" charset="0"/>
              </a:rPr>
              <a:t>влажно-жарких условиях,</a:t>
            </a:r>
            <a:r>
              <a:rPr lang="en-US" sz="1200" b="1" dirty="0">
                <a:solidFill>
                  <a:srgbClr val="006600"/>
                </a:solidFill>
                <a:latin typeface="Cambria" pitchFamily="18" charset="0"/>
              </a:rPr>
              <a:t> </a:t>
            </a:r>
            <a:r>
              <a:rPr lang="ru-RU" sz="1200" b="1" dirty="0">
                <a:solidFill>
                  <a:srgbClr val="006600"/>
                </a:solidFill>
                <a:latin typeface="Cambria" pitchFamily="18" charset="0"/>
              </a:rPr>
              <a:t>которые не</a:t>
            </a:r>
            <a:r>
              <a:rPr lang="en-US" sz="1200" b="1" dirty="0">
                <a:solidFill>
                  <a:srgbClr val="006600"/>
                </a:solidFill>
                <a:latin typeface="Cambria" pitchFamily="18" charset="0"/>
              </a:rPr>
              <a:t> </a:t>
            </a:r>
            <a:r>
              <a:rPr lang="ru-RU" sz="1200" b="1" dirty="0">
                <a:solidFill>
                  <a:srgbClr val="006600"/>
                </a:solidFill>
                <a:latin typeface="Cambria" pitchFamily="18" charset="0"/>
              </a:rPr>
              <a:t>выдерживают бетон и сталь</a:t>
            </a:r>
          </a:p>
        </p:txBody>
      </p:sp>
      <p:pic>
        <p:nvPicPr>
          <p:cNvPr id="50182" name="Picture 12" descr="Прототип балки инфузионной 3х6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156325" y="3573463"/>
            <a:ext cx="2879725" cy="1338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83" name="Text Box 13"/>
          <p:cNvSpPr txBox="1">
            <a:spLocks noChangeArrowheads="1"/>
          </p:cNvSpPr>
          <p:nvPr/>
        </p:nvSpPr>
        <p:spPr bwMode="auto">
          <a:xfrm>
            <a:off x="7092950" y="4652963"/>
            <a:ext cx="180022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200" dirty="0">
                <a:latin typeface="Cambria" pitchFamily="18" charset="0"/>
              </a:rPr>
              <a:t>Стандартная балка, изготовленная вакуумной </a:t>
            </a:r>
            <a:r>
              <a:rPr lang="ru-RU" sz="1200" dirty="0" err="1">
                <a:latin typeface="Cambria" pitchFamily="18" charset="0"/>
              </a:rPr>
              <a:t>инфузией</a:t>
            </a:r>
            <a:endParaRPr lang="ru-RU" sz="1200" dirty="0">
              <a:latin typeface="Cambria" pitchFamily="18" charset="0"/>
            </a:endParaRPr>
          </a:p>
        </p:txBody>
      </p:sp>
      <p:sp>
        <p:nvSpPr>
          <p:cNvPr id="50184" name="Text Box 14"/>
          <p:cNvSpPr txBox="1">
            <a:spLocks noChangeArrowheads="1"/>
          </p:cNvSpPr>
          <p:nvPr/>
        </p:nvSpPr>
        <p:spPr bwMode="auto">
          <a:xfrm>
            <a:off x="2267745" y="118373"/>
            <a:ext cx="579596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  <a:latin typeface="Cambria" pitchFamily="18" charset="0"/>
              </a:rPr>
              <a:t>Использование</a:t>
            </a:r>
            <a:r>
              <a:rPr lang="en-AU" sz="2000" b="1" dirty="0" smtClean="0">
                <a:solidFill>
                  <a:schemeClr val="bg1"/>
                </a:solidFill>
                <a:latin typeface="Cambria" pitchFamily="18" charset="0"/>
              </a:rPr>
              <a:t> </a:t>
            </a:r>
            <a:r>
              <a:rPr lang="ru-RU" sz="2000" b="1" dirty="0" smtClean="0">
                <a:solidFill>
                  <a:schemeClr val="bg1"/>
                </a:solidFill>
                <a:latin typeface="Cambria" pitchFamily="18" charset="0"/>
              </a:rPr>
              <a:t>источников геотермальной энергии Северного Кавказа</a:t>
            </a:r>
            <a:r>
              <a:rPr lang="en-US" sz="2000" b="1" dirty="0" smtClean="0">
                <a:solidFill>
                  <a:schemeClr val="bg1"/>
                </a:solidFill>
                <a:latin typeface="Cambria" pitchFamily="18" charset="0"/>
              </a:rPr>
              <a:t> </a:t>
            </a:r>
            <a:endParaRPr lang="en-US" sz="2000" b="1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313E6F6-D4CA-4DA1-B7FE-3E8CB3E49F94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691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ChangeArrowheads="1"/>
          </p:cNvSpPr>
          <p:nvPr/>
        </p:nvSpPr>
        <p:spPr bwMode="auto">
          <a:xfrm>
            <a:off x="2160240" y="-1488"/>
            <a:ext cx="6876256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07" tIns="45704" rIns="91407" bIns="45704" anchor="ctr"/>
          <a:lstStyle/>
          <a:p>
            <a:r>
              <a:rPr lang="ru-RU" sz="2000" b="1" u="sng" dirty="0">
                <a:solidFill>
                  <a:schemeClr val="bg1"/>
                </a:solidFill>
                <a:latin typeface="Cambria" pitchFamily="18" charset="0"/>
              </a:rPr>
              <a:t>Традиционные материалы</a:t>
            </a:r>
            <a:r>
              <a:rPr lang="en-AU" sz="2000" b="1" dirty="0">
                <a:solidFill>
                  <a:schemeClr val="bg1"/>
                </a:solidFill>
                <a:latin typeface="Cambria" pitchFamily="18" charset="0"/>
              </a:rPr>
              <a:t>: </a:t>
            </a:r>
            <a:r>
              <a:rPr lang="ru-RU" sz="2000" b="1" dirty="0">
                <a:solidFill>
                  <a:schemeClr val="bg1"/>
                </a:solidFill>
                <a:latin typeface="Cambria" pitchFamily="18" charset="0"/>
              </a:rPr>
              <a:t>воздействие на окружающую среду, вызванное загрязнением во время строительства и обслуживания</a:t>
            </a:r>
            <a:endParaRPr lang="ru-RU" sz="1600" b="1" dirty="0">
              <a:solidFill>
                <a:schemeClr val="bg1"/>
              </a:solidFill>
              <a:latin typeface="Cambria" pitchFamily="18" charset="0"/>
            </a:endParaRPr>
          </a:p>
        </p:txBody>
      </p:sp>
      <p:pic>
        <p:nvPicPr>
          <p:cNvPr id="34819" name="Picture 9" descr="pi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19213" y="1073150"/>
            <a:ext cx="4392612" cy="287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0" name="Picture 16" descr="ww-chapellane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83263" y="1073150"/>
            <a:ext cx="2160587" cy="287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1" name="Picture 5" descr="Rebarcorrosion"/>
          <p:cNvPicPr>
            <a:picLocks noChangeAspect="1" noChangeArrowheads="1"/>
          </p:cNvPicPr>
          <p:nvPr/>
        </p:nvPicPr>
        <p:blipFill>
          <a:blip r:embed="rId4" cstate="print"/>
          <a:srcRect l="10078"/>
          <a:stretch>
            <a:fillRect/>
          </a:stretch>
        </p:blipFill>
        <p:spPr bwMode="auto">
          <a:xfrm>
            <a:off x="1295400" y="4025900"/>
            <a:ext cx="3408363" cy="237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2" name="Picture 22" descr="_1___427_0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75200" y="4025900"/>
            <a:ext cx="3168650" cy="237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3" name="Text Box 24"/>
          <p:cNvSpPr txBox="1">
            <a:spLocks noChangeArrowheads="1"/>
          </p:cNvSpPr>
          <p:nvPr/>
        </p:nvSpPr>
        <p:spPr bwMode="auto">
          <a:xfrm>
            <a:off x="1390650" y="3449638"/>
            <a:ext cx="18605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600" b="1">
                <a:solidFill>
                  <a:schemeClr val="bg1"/>
                </a:solidFill>
                <a:latin typeface="Tahoma" pitchFamily="34" charset="0"/>
              </a:rPr>
              <a:t>Бетонная пыль</a:t>
            </a:r>
            <a:r>
              <a:rPr lang="en-AU" sz="1600" b="1">
                <a:solidFill>
                  <a:schemeClr val="bg1"/>
                </a:solidFill>
                <a:latin typeface="Tahoma" pitchFamily="34" charset="0"/>
              </a:rPr>
              <a:t> </a:t>
            </a:r>
            <a:endParaRPr lang="ru-RU" sz="1600" b="1">
              <a:solidFill>
                <a:schemeClr val="bg1"/>
              </a:solidFill>
              <a:latin typeface="Tahoma" pitchFamily="34" charset="0"/>
            </a:endParaRPr>
          </a:p>
        </p:txBody>
      </p:sp>
      <p:sp>
        <p:nvSpPr>
          <p:cNvPr id="34824" name="Text Box 25"/>
          <p:cNvSpPr txBox="1">
            <a:spLocks noChangeArrowheads="1"/>
          </p:cNvSpPr>
          <p:nvPr/>
        </p:nvSpPr>
        <p:spPr bwMode="auto">
          <a:xfrm>
            <a:off x="1390650" y="4121150"/>
            <a:ext cx="30638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600" b="1">
                <a:solidFill>
                  <a:schemeClr val="bg1"/>
                </a:solidFill>
                <a:latin typeface="Tahoma" pitchFamily="34" charset="0"/>
              </a:rPr>
              <a:t>Коррозионное разрушение</a:t>
            </a:r>
          </a:p>
        </p:txBody>
      </p:sp>
      <p:sp>
        <p:nvSpPr>
          <p:cNvPr id="34825" name="Text Box 26"/>
          <p:cNvSpPr txBox="1">
            <a:spLocks noChangeArrowheads="1"/>
          </p:cNvSpPr>
          <p:nvPr/>
        </p:nvSpPr>
        <p:spPr bwMode="auto">
          <a:xfrm>
            <a:off x="6288088" y="3233738"/>
            <a:ext cx="1584325" cy="73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ru-RU" sz="1400" b="1">
                <a:solidFill>
                  <a:schemeClr val="bg1"/>
                </a:solidFill>
                <a:latin typeface="Tahoma" pitchFamily="34" charset="0"/>
              </a:rPr>
              <a:t>Защитные химические составы</a:t>
            </a:r>
          </a:p>
        </p:txBody>
      </p:sp>
      <p:sp>
        <p:nvSpPr>
          <p:cNvPr id="34826" name="Text Box 28"/>
          <p:cNvSpPr txBox="1">
            <a:spLocks noChangeArrowheads="1"/>
          </p:cNvSpPr>
          <p:nvPr/>
        </p:nvSpPr>
        <p:spPr bwMode="auto">
          <a:xfrm>
            <a:off x="5711825" y="5969000"/>
            <a:ext cx="22082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600" b="1">
                <a:solidFill>
                  <a:schemeClr val="bg1"/>
                </a:solidFill>
                <a:latin typeface="Tahoma" pitchFamily="34" charset="0"/>
              </a:rPr>
              <a:t>Антиобледенители</a:t>
            </a:r>
          </a:p>
        </p:txBody>
      </p:sp>
    </p:spTree>
    <p:extLst>
      <p:ext uri="{BB962C8B-B14F-4D97-AF65-F5344CB8AC3E}">
        <p14:creationId xmlns:p14="http://schemas.microsoft.com/office/powerpoint/2010/main" val="1543815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339752" y="44624"/>
            <a:ext cx="439025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err="1" smtClean="0">
                <a:solidFill>
                  <a:schemeClr val="bg1"/>
                </a:solidFill>
                <a:latin typeface="Cambria" pitchFamily="18" charset="0"/>
              </a:rPr>
              <a:t>Цельнокомпозитный</a:t>
            </a:r>
            <a:r>
              <a:rPr lang="ru-RU" sz="2400" b="1" dirty="0" smtClean="0">
                <a:solidFill>
                  <a:schemeClr val="bg1"/>
                </a:solidFill>
                <a:latin typeface="Cambria" pitchFamily="18" charset="0"/>
              </a:rPr>
              <a:t> кузов вагона-хоппера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974042" y="5445224"/>
            <a:ext cx="288031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smtClean="0">
                <a:latin typeface="Cambria" pitchFamily="18" charset="0"/>
              </a:rPr>
              <a:t>Проект </a:t>
            </a:r>
            <a:r>
              <a:rPr lang="ru-RU" sz="1400" dirty="0" err="1" smtClean="0">
                <a:latin typeface="Cambria" pitchFamily="18" charset="0"/>
              </a:rPr>
              <a:t>цельнокомпозитной</a:t>
            </a:r>
            <a:r>
              <a:rPr lang="ru-RU" sz="1400" dirty="0" smtClean="0">
                <a:latin typeface="Cambria" pitchFamily="18" charset="0"/>
              </a:rPr>
              <a:t> конструкции вагона-хоппера, разработанный «</a:t>
            </a:r>
            <a:r>
              <a:rPr lang="ru-RU" sz="1400" dirty="0" err="1" smtClean="0">
                <a:latin typeface="Cambria" pitchFamily="18" charset="0"/>
              </a:rPr>
              <a:t>АпАТэК</a:t>
            </a:r>
            <a:r>
              <a:rPr lang="ru-RU" sz="1400" dirty="0" smtClean="0">
                <a:latin typeface="Cambria" pitchFamily="18" charset="0"/>
              </a:rPr>
              <a:t>»</a:t>
            </a:r>
            <a:endParaRPr lang="ru-RU" sz="1400" dirty="0">
              <a:latin typeface="Cambria" pitchFamily="18" charset="0"/>
            </a:endParaRPr>
          </a:p>
        </p:txBody>
      </p:sp>
      <p:pic>
        <p:nvPicPr>
          <p:cNvPr id="15" name="Picture 2" descr="D:\Данные\Arhivs\Documents\Уралвагонзавод\хоппер\01а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3140968"/>
            <a:ext cx="3580458" cy="2349169"/>
          </a:xfrm>
          <a:prstGeom prst="rect">
            <a:avLst/>
          </a:prstGeom>
          <a:noFill/>
        </p:spPr>
      </p:pic>
      <p:pic>
        <p:nvPicPr>
          <p:cNvPr id="55300" name="Picture 4" descr="http://www.mining-media.ru/images/2009/02/0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6550" y="1095091"/>
            <a:ext cx="2584092" cy="1643482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3923928" y="1442393"/>
            <a:ext cx="50405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1" hangingPunct="1"/>
            <a:r>
              <a:rPr lang="ru-RU" b="1" dirty="0" smtClean="0">
                <a:solidFill>
                  <a:srgbClr val="C00000"/>
                </a:solidFill>
                <a:latin typeface="Cambria" pitchFamily="18" charset="0"/>
                <a:cs typeface="Arial" charset="0"/>
              </a:rPr>
              <a:t>Уникальность: </a:t>
            </a:r>
            <a:r>
              <a:rPr lang="ru-RU" dirty="0" smtClean="0">
                <a:latin typeface="Cambria" pitchFamily="18" charset="0"/>
                <a:cs typeface="Arial" charset="0"/>
              </a:rPr>
              <a:t>в мире аналоги отсутствуют</a:t>
            </a:r>
          </a:p>
          <a:p>
            <a:pPr eaLnBrk="1" hangingPunct="1"/>
            <a:r>
              <a:rPr lang="ru-RU" b="1" dirty="0" smtClean="0">
                <a:solidFill>
                  <a:srgbClr val="C00000"/>
                </a:solidFill>
                <a:latin typeface="Cambria" pitchFamily="18" charset="0"/>
                <a:cs typeface="Arial" charset="0"/>
              </a:rPr>
              <a:t>Срок </a:t>
            </a:r>
            <a:r>
              <a:rPr lang="ru-RU" b="1" dirty="0">
                <a:solidFill>
                  <a:srgbClr val="C00000"/>
                </a:solidFill>
                <a:latin typeface="Cambria" pitchFamily="18" charset="0"/>
                <a:cs typeface="Arial" charset="0"/>
              </a:rPr>
              <a:t>реализации: </a:t>
            </a:r>
            <a:r>
              <a:rPr lang="ru-RU" dirty="0">
                <a:solidFill>
                  <a:schemeClr val="tx1">
                    <a:lumMod val="50000"/>
                  </a:schemeClr>
                </a:solidFill>
                <a:latin typeface="Cambria" pitchFamily="18" charset="0"/>
                <a:cs typeface="Arial" charset="0"/>
              </a:rPr>
              <a:t>2013 </a:t>
            </a:r>
            <a:r>
              <a:rPr lang="ru-RU" dirty="0" smtClean="0">
                <a:solidFill>
                  <a:schemeClr val="tx1">
                    <a:lumMod val="50000"/>
                  </a:schemeClr>
                </a:solidFill>
                <a:latin typeface="Cambria" pitchFamily="18" charset="0"/>
                <a:cs typeface="Arial" charset="0"/>
              </a:rPr>
              <a:t>год</a:t>
            </a:r>
            <a:endParaRPr lang="ru-RU" dirty="0">
              <a:solidFill>
                <a:schemeClr val="tx1">
                  <a:lumMod val="50000"/>
                </a:schemeClr>
              </a:solidFill>
              <a:latin typeface="Cambria" pitchFamily="18" charset="0"/>
              <a:cs typeface="Arial" charset="0"/>
            </a:endParaRPr>
          </a:p>
        </p:txBody>
      </p:sp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91294640"/>
              </p:ext>
            </p:extLst>
          </p:nvPr>
        </p:nvGraphicFramePr>
        <p:xfrm>
          <a:off x="4067944" y="3147162"/>
          <a:ext cx="4623953" cy="2930418"/>
        </p:xfrm>
        <a:graphic>
          <a:graphicData uri="http://schemas.openxmlformats.org/drawingml/2006/table">
            <a:tbl>
              <a:tblPr>
                <a:tableStyleId>{16D9F66E-5EB9-4882-86FB-DCBF35E3C3E4}</a:tableStyleId>
              </a:tblPr>
              <a:tblGrid>
                <a:gridCol w="3480953"/>
                <a:gridCol w="1143000"/>
              </a:tblGrid>
              <a:tr h="284427">
                <a:tc>
                  <a:txBody>
                    <a:bodyPr/>
                    <a:lstStyle/>
                    <a:p>
                      <a:pPr marL="3175" indent="-3175" algn="l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200" b="1" spc="-10" dirty="0"/>
                        <a:t>Наименование </a:t>
                      </a:r>
                      <a:r>
                        <a:rPr lang="ru-RU" sz="1200" b="1" spc="-10" dirty="0" smtClean="0"/>
                        <a:t>параметра</a:t>
                      </a:r>
                      <a:endParaRPr lang="ru-RU" sz="10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1891" marR="21891" marT="0" marB="0"/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ts val="163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200" b="1" spc="-15" dirty="0" smtClean="0"/>
                        <a:t>Параметр</a:t>
                      </a:r>
                      <a:endParaRPr lang="ru-RU" sz="10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1891" marR="21891" marT="0" marB="0"/>
                </a:tc>
              </a:tr>
              <a:tr h="250187">
                <a:tc>
                  <a:txBody>
                    <a:bodyPr/>
                    <a:lstStyle/>
                    <a:p>
                      <a:pPr indent="0"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200" dirty="0"/>
                        <a:t>Высота кузова, мм</a:t>
                      </a: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1891" marR="21891" marT="0" marB="0"/>
                </a:tc>
                <a:tc>
                  <a:txBody>
                    <a:bodyPr/>
                    <a:lstStyle/>
                    <a:p>
                      <a:pPr indent="0" algn="l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200" dirty="0"/>
                        <a:t>4400*</a:t>
                      </a: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1891" marR="21891" marT="0" marB="0"/>
                </a:tc>
              </a:tr>
              <a:tr h="289504">
                <a:tc>
                  <a:txBody>
                    <a:bodyPr/>
                    <a:lstStyle/>
                    <a:p>
                      <a:pPr indent="0"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200" dirty="0"/>
                        <a:t>Длина кузова, мм</a:t>
                      </a: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1891" marR="21891" marT="0" marB="0"/>
                </a:tc>
                <a:tc>
                  <a:txBody>
                    <a:bodyPr/>
                    <a:lstStyle/>
                    <a:p>
                      <a:pPr indent="0" algn="l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200" dirty="0"/>
                        <a:t>12350мм*</a:t>
                      </a: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1891" marR="21891" marT="0" marB="0"/>
                </a:tc>
              </a:tr>
              <a:tr h="289504">
                <a:tc>
                  <a:txBody>
                    <a:bodyPr/>
                    <a:lstStyle/>
                    <a:p>
                      <a:pPr indent="0"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200" dirty="0"/>
                        <a:t>Ширина кузова, мм</a:t>
                      </a: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1891" marR="21891" marT="0" marB="0"/>
                </a:tc>
                <a:tc>
                  <a:txBody>
                    <a:bodyPr/>
                    <a:lstStyle/>
                    <a:p>
                      <a:pPr indent="0" algn="l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200" dirty="0"/>
                        <a:t>2938мм*</a:t>
                      </a: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1891" marR="21891" marT="0" marB="0"/>
                </a:tc>
              </a:tr>
              <a:tr h="216592">
                <a:tc>
                  <a:txBody>
                    <a:bodyPr/>
                    <a:lstStyle/>
                    <a:p>
                      <a:pPr indent="0"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200" dirty="0"/>
                        <a:t>Объем кузова (внутренний), м</a:t>
                      </a:r>
                      <a:r>
                        <a:rPr lang="ru-RU" sz="1200" baseline="30000" dirty="0"/>
                        <a:t>3</a:t>
                      </a: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1891" marR="21891" marT="0" marB="0"/>
                </a:tc>
                <a:tc>
                  <a:txBody>
                    <a:bodyPr/>
                    <a:lstStyle/>
                    <a:p>
                      <a:pPr indent="0" algn="l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200" spc="-20" dirty="0"/>
                        <a:t>106, </a:t>
                      </a:r>
                      <a:r>
                        <a:rPr lang="ru-RU" sz="1000" spc="-20" dirty="0"/>
                        <a:t>не менее</a:t>
                      </a: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1891" marR="21891" marT="0" marB="0"/>
                </a:tc>
              </a:tr>
              <a:tr h="265539">
                <a:tc>
                  <a:txBody>
                    <a:bodyPr/>
                    <a:lstStyle/>
                    <a:p>
                      <a:pPr indent="0"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200" spc="-15" dirty="0"/>
                        <a:t>Количество загрузочных люков, шт.</a:t>
                      </a: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1891" marR="21891" marT="0" marB="0"/>
                </a:tc>
                <a:tc>
                  <a:txBody>
                    <a:bodyPr/>
                    <a:lstStyle/>
                    <a:p>
                      <a:pPr indent="0" algn="l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200" dirty="0"/>
                        <a:t>4</a:t>
                      </a: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1891" marR="21891" marT="0" marB="0"/>
                </a:tc>
              </a:tr>
              <a:tr h="286768">
                <a:tc>
                  <a:txBody>
                    <a:bodyPr/>
                    <a:lstStyle/>
                    <a:p>
                      <a:pPr indent="0"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200" dirty="0"/>
                        <a:t>Размеры загрузочных люков, мм</a:t>
                      </a: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1891" marR="21891" marT="0" marB="0" anchor="ctr"/>
                </a:tc>
                <a:tc>
                  <a:txBody>
                    <a:bodyPr/>
                    <a:lstStyle/>
                    <a:p>
                      <a:pPr indent="0" algn="l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200" dirty="0"/>
                        <a:t>1630×600</a:t>
                      </a: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1891" marR="21891" marT="0" marB="0"/>
                </a:tc>
              </a:tr>
              <a:tr h="214458">
                <a:tc>
                  <a:txBody>
                    <a:bodyPr/>
                    <a:lstStyle/>
                    <a:p>
                      <a:pPr indent="0"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200" spc="-15" dirty="0"/>
                        <a:t>Количество разгрузочных люков, шт.</a:t>
                      </a: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1891" marR="21891" marT="0" marB="0"/>
                </a:tc>
                <a:tc>
                  <a:txBody>
                    <a:bodyPr/>
                    <a:lstStyle/>
                    <a:p>
                      <a:pPr indent="0" algn="l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200" dirty="0"/>
                        <a:t>6</a:t>
                      </a: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1891" marR="21891" marT="0" marB="0"/>
                </a:tc>
              </a:tr>
              <a:tr h="268863">
                <a:tc>
                  <a:txBody>
                    <a:bodyPr/>
                    <a:lstStyle/>
                    <a:p>
                      <a:pPr indent="0" algn="l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200" spc="-10" dirty="0"/>
                        <a:t>Размеры разгрузочных люков (наружные), мм</a:t>
                      </a: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1891" marR="21891" marT="0" marB="0"/>
                </a:tc>
                <a:tc>
                  <a:txBody>
                    <a:bodyPr/>
                    <a:lstStyle/>
                    <a:p>
                      <a:pPr indent="0" algn="l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200" dirty="0"/>
                        <a:t>1400×455</a:t>
                      </a: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1891" marR="21891" marT="0" marB="0"/>
                </a:tc>
              </a:tr>
              <a:tr h="250931">
                <a:tc>
                  <a:txBody>
                    <a:bodyPr/>
                    <a:lstStyle/>
                    <a:p>
                      <a:pPr indent="0"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200" dirty="0"/>
                        <a:t>Габарит вагона по ГОСТ 9238-83</a:t>
                      </a: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1891" marR="21891" marT="0" marB="0"/>
                </a:tc>
                <a:tc>
                  <a:txBody>
                    <a:bodyPr/>
                    <a:lstStyle/>
                    <a:p>
                      <a:pPr indent="0" algn="l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200" dirty="0"/>
                        <a:t>1-Т</a:t>
                      </a: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1891" marR="21891" marT="0" marB="0"/>
                </a:tc>
              </a:tr>
              <a:tr h="263491">
                <a:tc>
                  <a:txBody>
                    <a:bodyPr/>
                    <a:lstStyle/>
                    <a:p>
                      <a:pPr indent="0"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200" dirty="0"/>
                        <a:t>Масса кузова из КМ, кг</a:t>
                      </a: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1891" marR="21891" marT="0" marB="0"/>
                </a:tc>
                <a:tc>
                  <a:txBody>
                    <a:bodyPr/>
                    <a:lstStyle/>
                    <a:p>
                      <a:pPr indent="0" algn="l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200" spc="-10" dirty="0"/>
                        <a:t>4500*, </a:t>
                      </a:r>
                      <a:r>
                        <a:rPr lang="ru-RU" sz="1000" spc="-10" dirty="0"/>
                        <a:t>не  более</a:t>
                      </a: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1891" marR="21891" marT="0" marB="0"/>
                </a:tc>
              </a:tr>
            </a:tbl>
          </a:graphicData>
        </a:graphic>
      </p:graphicFrame>
      <p:sp>
        <p:nvSpPr>
          <p:cNvPr id="13" name="Прямоугольник 12"/>
          <p:cNvSpPr/>
          <p:nvPr/>
        </p:nvSpPr>
        <p:spPr>
          <a:xfrm>
            <a:off x="467544" y="980728"/>
            <a:ext cx="13321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latin typeface="Cambria" pitchFamily="18" charset="0"/>
              </a:rPr>
              <a:t>Вагон-дозатор (вагон-хоппер)</a:t>
            </a:r>
            <a:endParaRPr lang="ru-RU" sz="1200" dirty="0">
              <a:latin typeface="Cambria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923928" y="2545740"/>
            <a:ext cx="489654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smtClean="0">
                <a:latin typeface="Cambria" pitchFamily="18" charset="0"/>
              </a:rPr>
              <a:t>Техническое задание </a:t>
            </a:r>
            <a:r>
              <a:rPr lang="ru-RU" sz="1400" dirty="0">
                <a:latin typeface="Cambria" pitchFamily="18" charset="0"/>
              </a:rPr>
              <a:t>«</a:t>
            </a:r>
            <a:r>
              <a:rPr lang="ru-RU" sz="1400" dirty="0" err="1">
                <a:latin typeface="Cambria" pitchFamily="18" charset="0"/>
              </a:rPr>
              <a:t>АпАТэК</a:t>
            </a:r>
            <a:r>
              <a:rPr lang="ru-RU" sz="1400" dirty="0">
                <a:latin typeface="Cambria" pitchFamily="18" charset="0"/>
              </a:rPr>
              <a:t>» </a:t>
            </a:r>
            <a:r>
              <a:rPr lang="ru-RU" sz="1400" dirty="0" smtClean="0">
                <a:latin typeface="Cambria" pitchFamily="18" charset="0"/>
              </a:rPr>
              <a:t>на </a:t>
            </a:r>
            <a:r>
              <a:rPr lang="ru-RU" sz="1400" dirty="0" err="1" smtClean="0">
                <a:latin typeface="Cambria" pitchFamily="18" charset="0"/>
              </a:rPr>
              <a:t>цельнокомпозитную</a:t>
            </a:r>
            <a:r>
              <a:rPr lang="ru-RU" sz="1400" dirty="0" smtClean="0">
                <a:latin typeface="Cambria" pitchFamily="18" charset="0"/>
              </a:rPr>
              <a:t> конструкцию вагона-хоппера</a:t>
            </a:r>
            <a:endParaRPr lang="ru-RU" sz="1400" dirty="0">
              <a:latin typeface="Cambria" pitchFamily="18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313E6F6-D4CA-4DA1-B7FE-3E8CB3E49F94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  <p:pic>
        <p:nvPicPr>
          <p:cNvPr id="11" name="Picture 2" descr="http://www.raexpert.ru/conference/2011/expert400/uvz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7384" y="104896"/>
            <a:ext cx="943337" cy="735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Logo_1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0228" y="123736"/>
            <a:ext cx="931372" cy="712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6272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Заголовок 1"/>
          <p:cNvSpPr>
            <a:spLocks noGrp="1"/>
          </p:cNvSpPr>
          <p:nvPr>
            <p:ph type="title"/>
          </p:nvPr>
        </p:nvSpPr>
        <p:spPr>
          <a:xfrm>
            <a:off x="2411760" y="152400"/>
            <a:ext cx="5270500" cy="609600"/>
          </a:xfrm>
        </p:spPr>
        <p:txBody>
          <a:bodyPr/>
          <a:lstStyle/>
          <a:p>
            <a:pPr algn="l" eaLnBrk="1" hangingPunct="1"/>
            <a:r>
              <a:rPr lang="ru-RU" sz="2400" dirty="0" smtClean="0">
                <a:latin typeface="Cambria" pitchFamily="18" charset="0"/>
              </a:rPr>
              <a:t>Конструкция </a:t>
            </a:r>
            <a:r>
              <a:rPr lang="ru-RU" sz="2400" dirty="0" smtClean="0">
                <a:latin typeface="Cambria" pitchFamily="18" charset="0"/>
              </a:rPr>
              <a:t>композитной </a:t>
            </a:r>
            <a:r>
              <a:rPr lang="ru-RU" sz="2400" dirty="0" smtClean="0">
                <a:latin typeface="Cambria" pitchFamily="18" charset="0"/>
              </a:rPr>
              <a:t>крыши вагона-хоппера</a:t>
            </a:r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contrast="10000"/>
          </a:blip>
          <a:srcRect/>
          <a:stretch>
            <a:fillRect/>
          </a:stretch>
        </p:blipFill>
        <p:spPr>
          <a:xfrm>
            <a:off x="107950" y="980728"/>
            <a:ext cx="8856663" cy="5594350"/>
          </a:xfrm>
        </p:spPr>
      </p:pic>
      <p:sp>
        <p:nvSpPr>
          <p:cNvPr id="6" name="Выноска 2 5"/>
          <p:cNvSpPr/>
          <p:nvPr/>
        </p:nvSpPr>
        <p:spPr>
          <a:xfrm>
            <a:off x="250825" y="1212294"/>
            <a:ext cx="1152525" cy="338554"/>
          </a:xfrm>
          <a:prstGeom prst="borderCallout2">
            <a:avLst>
              <a:gd name="adj1" fmla="val 40017"/>
              <a:gd name="adj2" fmla="val 102626"/>
              <a:gd name="adj3" fmla="val 42175"/>
              <a:gd name="adj4" fmla="val 121689"/>
              <a:gd name="adj5" fmla="val 212671"/>
              <a:gd name="adj6" fmla="val 145456"/>
            </a:avLst>
          </a:prstGeom>
          <a:noFill/>
          <a:ln w="15875" cap="rnd">
            <a:solidFill>
              <a:schemeClr val="tx1"/>
            </a:solidFill>
            <a:headEnd type="none"/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solidFill>
                  <a:schemeClr val="tx1"/>
                </a:solidFill>
                <a:latin typeface="Cambria" pitchFamily="18" charset="0"/>
              </a:rPr>
              <a:t>Лестница</a:t>
            </a:r>
          </a:p>
        </p:txBody>
      </p:sp>
      <p:sp>
        <p:nvSpPr>
          <p:cNvPr id="8" name="Выноска 2 7"/>
          <p:cNvSpPr/>
          <p:nvPr/>
        </p:nvSpPr>
        <p:spPr>
          <a:xfrm>
            <a:off x="5795963" y="1644094"/>
            <a:ext cx="3168650" cy="338554"/>
          </a:xfrm>
          <a:prstGeom prst="borderCallout2">
            <a:avLst>
              <a:gd name="adj1" fmla="val 32806"/>
              <a:gd name="adj2" fmla="val -2853"/>
              <a:gd name="adj3" fmla="val 32560"/>
              <a:gd name="adj4" fmla="val -11125"/>
              <a:gd name="adj5" fmla="val -49334"/>
              <a:gd name="adj6" fmla="val -26797"/>
            </a:avLst>
          </a:prstGeom>
          <a:noFill/>
          <a:ln w="15875" cap="rnd">
            <a:solidFill>
              <a:schemeClr val="tx1"/>
            </a:solidFill>
            <a:headEnd type="none"/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solidFill>
                  <a:schemeClr val="tx1"/>
                </a:solidFill>
                <a:latin typeface="Cambria" pitchFamily="18" charset="0"/>
              </a:rPr>
              <a:t>Крышки загрузочного люка</a:t>
            </a:r>
          </a:p>
        </p:txBody>
      </p:sp>
      <p:sp>
        <p:nvSpPr>
          <p:cNvPr id="9" name="Выноска 2 8"/>
          <p:cNvSpPr/>
          <p:nvPr/>
        </p:nvSpPr>
        <p:spPr>
          <a:xfrm>
            <a:off x="250825" y="4020582"/>
            <a:ext cx="1441450" cy="338554"/>
          </a:xfrm>
          <a:prstGeom prst="borderCallout2">
            <a:avLst>
              <a:gd name="adj1" fmla="val 40017"/>
              <a:gd name="adj2" fmla="val 102626"/>
              <a:gd name="adj3" fmla="val 42175"/>
              <a:gd name="adj4" fmla="val 111210"/>
              <a:gd name="adj5" fmla="val 13163"/>
              <a:gd name="adj6" fmla="val 139292"/>
            </a:avLst>
          </a:prstGeom>
          <a:noFill/>
          <a:ln w="15875" cap="rnd">
            <a:solidFill>
              <a:schemeClr val="tx1"/>
            </a:solidFill>
            <a:headEnd type="none"/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solidFill>
                  <a:schemeClr val="tx1"/>
                </a:solidFill>
                <a:latin typeface="Cambria" pitchFamily="18" charset="0"/>
              </a:rPr>
              <a:t>Ограждение</a:t>
            </a:r>
            <a:endParaRPr lang="ru-RU" dirty="0">
              <a:solidFill>
                <a:schemeClr val="tx1"/>
              </a:solidFill>
              <a:latin typeface="Cambria" pitchFamily="18" charset="0"/>
            </a:endParaRPr>
          </a:p>
        </p:txBody>
      </p:sp>
      <p:sp>
        <p:nvSpPr>
          <p:cNvPr id="10" name="Выноска 2 9"/>
          <p:cNvSpPr/>
          <p:nvPr/>
        </p:nvSpPr>
        <p:spPr>
          <a:xfrm>
            <a:off x="250825" y="4957207"/>
            <a:ext cx="2376488" cy="338554"/>
          </a:xfrm>
          <a:prstGeom prst="borderCallout2">
            <a:avLst>
              <a:gd name="adj1" fmla="val 40017"/>
              <a:gd name="adj2" fmla="val 102626"/>
              <a:gd name="adj3" fmla="val 36681"/>
              <a:gd name="adj4" fmla="val 121102"/>
              <a:gd name="adj5" fmla="val -60665"/>
              <a:gd name="adj6" fmla="val 184203"/>
            </a:avLst>
          </a:prstGeom>
          <a:noFill/>
          <a:ln w="15875" cap="rnd">
            <a:solidFill>
              <a:schemeClr val="tx1"/>
            </a:solidFill>
            <a:headEnd type="none"/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solidFill>
                  <a:schemeClr val="tx1"/>
                </a:solidFill>
                <a:latin typeface="Cambria" pitchFamily="18" charset="0"/>
              </a:rPr>
              <a:t>Внутренний шпангоут</a:t>
            </a:r>
          </a:p>
        </p:txBody>
      </p:sp>
      <p:sp>
        <p:nvSpPr>
          <p:cNvPr id="11" name="Выноска 2 10"/>
          <p:cNvSpPr/>
          <p:nvPr/>
        </p:nvSpPr>
        <p:spPr>
          <a:xfrm>
            <a:off x="6516688" y="2148919"/>
            <a:ext cx="2447925" cy="338554"/>
          </a:xfrm>
          <a:prstGeom prst="borderCallout2">
            <a:avLst>
              <a:gd name="adj1" fmla="val 52036"/>
              <a:gd name="adj2" fmla="val -4480"/>
              <a:gd name="adj3" fmla="val 51790"/>
              <a:gd name="adj4" fmla="val -16375"/>
              <a:gd name="adj5" fmla="val 241516"/>
              <a:gd name="adj6" fmla="val -52302"/>
            </a:avLst>
          </a:prstGeom>
          <a:noFill/>
          <a:ln w="15875" cap="rnd">
            <a:solidFill>
              <a:schemeClr val="tx1"/>
            </a:solidFill>
            <a:headEnd type="none"/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solidFill>
                  <a:schemeClr val="tx1"/>
                </a:solidFill>
                <a:latin typeface="Cambria" pitchFamily="18" charset="0"/>
              </a:rPr>
              <a:t>Пешеходная площадка</a:t>
            </a:r>
          </a:p>
        </p:txBody>
      </p:sp>
      <p:sp>
        <p:nvSpPr>
          <p:cNvPr id="12" name="Выноска 2 11"/>
          <p:cNvSpPr/>
          <p:nvPr/>
        </p:nvSpPr>
        <p:spPr>
          <a:xfrm>
            <a:off x="250825" y="5820807"/>
            <a:ext cx="4033838" cy="338554"/>
          </a:xfrm>
          <a:prstGeom prst="borderCallout2">
            <a:avLst>
              <a:gd name="adj1" fmla="val 40017"/>
              <a:gd name="adj2" fmla="val 102626"/>
              <a:gd name="adj3" fmla="val 34964"/>
              <a:gd name="adj4" fmla="val 109801"/>
              <a:gd name="adj5" fmla="val -479598"/>
              <a:gd name="adj6" fmla="val 143847"/>
            </a:avLst>
          </a:prstGeom>
          <a:noFill/>
          <a:ln w="15875" cap="rnd">
            <a:solidFill>
              <a:schemeClr val="tx1"/>
            </a:solidFill>
            <a:headEnd type="none"/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solidFill>
                  <a:schemeClr val="tx1"/>
                </a:solidFill>
                <a:latin typeface="Cambria" pitchFamily="18" charset="0"/>
              </a:rPr>
              <a:t>Оболочка с нижним силовым поясом</a:t>
            </a:r>
          </a:p>
        </p:txBody>
      </p:sp>
      <p:sp>
        <p:nvSpPr>
          <p:cNvPr id="13" name="Выноска 2 12"/>
          <p:cNvSpPr/>
          <p:nvPr/>
        </p:nvSpPr>
        <p:spPr>
          <a:xfrm>
            <a:off x="5651500" y="6108938"/>
            <a:ext cx="3305175" cy="338554"/>
          </a:xfrm>
          <a:prstGeom prst="borderCallout2">
            <a:avLst>
              <a:gd name="adj1" fmla="val -8057"/>
              <a:gd name="adj2" fmla="val 46478"/>
              <a:gd name="adj3" fmla="val -88312"/>
              <a:gd name="adj4" fmla="val 46439"/>
              <a:gd name="adj5" fmla="val -313490"/>
              <a:gd name="adj6" fmla="val 64287"/>
            </a:avLst>
          </a:prstGeom>
          <a:noFill/>
          <a:ln w="15875" cap="rnd">
            <a:solidFill>
              <a:schemeClr val="tx1"/>
            </a:solidFill>
            <a:headEnd type="none"/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solidFill>
                  <a:schemeClr val="tx1"/>
                </a:solidFill>
                <a:latin typeface="Cambria" pitchFamily="18" charset="0"/>
              </a:rPr>
              <a:t>Декомпрессионное устройство</a:t>
            </a:r>
          </a:p>
        </p:txBody>
      </p:sp>
      <p:sp>
        <p:nvSpPr>
          <p:cNvPr id="14" name="Овал 13"/>
          <p:cNvSpPr/>
          <p:nvPr/>
        </p:nvSpPr>
        <p:spPr>
          <a:xfrm>
            <a:off x="7667625" y="4293840"/>
            <a:ext cx="649288" cy="6477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15" name="Picture 2" descr="http://www.raexpert.ru/conference/2011/expert400/uvz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104896"/>
            <a:ext cx="943337" cy="735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Logo_1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3116" y="123736"/>
            <a:ext cx="931372" cy="712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7092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0801790"/>
              </p:ext>
            </p:extLst>
          </p:nvPr>
        </p:nvGraphicFramePr>
        <p:xfrm>
          <a:off x="362272" y="1093412"/>
          <a:ext cx="8458200" cy="2983660"/>
        </p:xfrm>
        <a:graphic>
          <a:graphicData uri="http://schemas.openxmlformats.org/drawingml/2006/table">
            <a:tbl>
              <a:tblPr>
                <a:tableStyleId>{C4B1156A-380E-4F78-BDF5-A606A8083BF9}</a:tableStyleId>
              </a:tblPr>
              <a:tblGrid>
                <a:gridCol w="4343400"/>
                <a:gridCol w="4114800"/>
              </a:tblGrid>
              <a:tr h="158304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Cambria" pitchFamily="18" charset="0"/>
                        </a:rPr>
                        <a:t>ВАКУУМНАЯ ИНФУЗИЯ</a:t>
                      </a:r>
                      <a:endParaRPr lang="ru-RU" sz="1400" b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Cambria" pitchFamily="18" charset="0"/>
                        </a:rPr>
                        <a:t>ПУЛТРУЗИОННАЯ</a:t>
                      </a:r>
                      <a:r>
                        <a:rPr lang="ru-RU" sz="1400" b="1" baseline="0" dirty="0" smtClean="0">
                          <a:latin typeface="Cambria" pitchFamily="18" charset="0"/>
                        </a:rPr>
                        <a:t> ВЫТЯЖКА ПРОФИЛЯ</a:t>
                      </a:r>
                      <a:endParaRPr lang="ru-RU" sz="1400" b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rgbClr val="FFFF00"/>
                    </a:solidFill>
                  </a:tcPr>
                </a:tc>
              </a:tr>
              <a:tr h="53007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Cambria" pitchFamily="18" charset="0"/>
                        </a:rPr>
                        <a:t>Изготовление комплектующих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Cambria" pitchFamily="18" charset="0"/>
                        </a:rPr>
                        <a:t>(шпангоуты,  крышки люков, др.)</a:t>
                      </a:r>
                      <a:endParaRPr lang="ru-RU" sz="1400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Cambria" pitchFamily="18" charset="0"/>
                        </a:rPr>
                        <a:t>Изготовление </a:t>
                      </a:r>
                      <a:r>
                        <a:rPr lang="ru-RU" sz="1400" dirty="0" err="1">
                          <a:latin typeface="Cambria" pitchFamily="18" charset="0"/>
                        </a:rPr>
                        <a:t>пултрузионных</a:t>
                      </a:r>
                      <a:r>
                        <a:rPr lang="ru-RU" sz="1400" dirty="0">
                          <a:latin typeface="Cambria" pitchFamily="18" charset="0"/>
                        </a:rPr>
                        <a:t> профилей (нижняя силовая балка,  </a:t>
                      </a:r>
                      <a:r>
                        <a:rPr lang="ru-RU" sz="1400" dirty="0" smtClean="0">
                          <a:latin typeface="Cambria" pitchFamily="18" charset="0"/>
                        </a:rPr>
                        <a:t>элементы </a:t>
                      </a:r>
                      <a:r>
                        <a:rPr lang="ru-RU" sz="1400" dirty="0">
                          <a:latin typeface="Cambria" pitchFamily="18" charset="0"/>
                        </a:rPr>
                        <a:t>настила )</a:t>
                      </a:r>
                      <a:endParaRPr lang="ru-RU" sz="1400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00"/>
                    </a:solidFill>
                  </a:tcPr>
                </a:tc>
              </a:tr>
              <a:tr h="596508">
                <a:tc rowSpan="2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Cambria" pitchFamily="18" charset="0"/>
                        </a:rPr>
                        <a:t>Изготовление крыши за один технологический этап. :</a:t>
                      </a:r>
                    </a:p>
                    <a:p>
                      <a:pPr marL="174625" indent="-174625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ru-RU" sz="1400" dirty="0" smtClean="0">
                          <a:latin typeface="Cambria" pitchFamily="18" charset="0"/>
                        </a:rPr>
                        <a:t>Раскрой </a:t>
                      </a:r>
                      <a:r>
                        <a:rPr lang="ru-RU" sz="1400" dirty="0" err="1">
                          <a:latin typeface="Cambria" pitchFamily="18" charset="0"/>
                        </a:rPr>
                        <a:t>стеклонаполнителя</a:t>
                      </a:r>
                      <a:endParaRPr lang="ru-RU" sz="1400" dirty="0">
                        <a:latin typeface="Cambria" pitchFamily="18" charset="0"/>
                      </a:endParaRPr>
                    </a:p>
                    <a:p>
                      <a:pPr marL="174625" indent="-174625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ru-RU" sz="1400" dirty="0" smtClean="0">
                          <a:latin typeface="Cambria" pitchFamily="18" charset="0"/>
                        </a:rPr>
                        <a:t>Выкладка </a:t>
                      </a:r>
                      <a:r>
                        <a:rPr lang="ru-RU" sz="1400" dirty="0" err="1">
                          <a:latin typeface="Cambria" pitchFamily="18" charset="0"/>
                        </a:rPr>
                        <a:t>стеклонаполнителя</a:t>
                      </a:r>
                      <a:r>
                        <a:rPr lang="ru-RU" sz="1400" dirty="0">
                          <a:latin typeface="Cambria" pitchFamily="18" charset="0"/>
                        </a:rPr>
                        <a:t>,  </a:t>
                      </a:r>
                      <a:r>
                        <a:rPr lang="ru-RU" sz="1400" dirty="0" smtClean="0">
                          <a:latin typeface="Cambria" pitchFamily="18" charset="0"/>
                        </a:rPr>
                        <a:t>установка </a:t>
                      </a:r>
                      <a:r>
                        <a:rPr lang="ru-RU" sz="1400" dirty="0">
                          <a:latin typeface="Cambria" pitchFamily="18" charset="0"/>
                        </a:rPr>
                        <a:t>силовых </a:t>
                      </a:r>
                      <a:r>
                        <a:rPr lang="ru-RU" sz="1400" dirty="0" smtClean="0">
                          <a:latin typeface="Cambria" pitchFamily="18" charset="0"/>
                        </a:rPr>
                        <a:t>элементов</a:t>
                      </a:r>
                      <a:endParaRPr lang="ru-RU" sz="1400" dirty="0">
                        <a:latin typeface="Cambria" pitchFamily="18" charset="0"/>
                      </a:endParaRPr>
                    </a:p>
                    <a:p>
                      <a:pPr marL="174625" indent="-174625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ru-RU" sz="1400" dirty="0" smtClean="0">
                          <a:latin typeface="Cambria" pitchFamily="18" charset="0"/>
                        </a:rPr>
                        <a:t>Укладка вакуумного мешка </a:t>
                      </a:r>
                      <a:endParaRPr lang="ru-RU" sz="1400" dirty="0">
                        <a:latin typeface="Cambria" pitchFamily="18" charset="0"/>
                      </a:endParaRPr>
                    </a:p>
                    <a:p>
                      <a:pPr marL="174625" indent="-174625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ru-RU" sz="1400" dirty="0" err="1" smtClean="0">
                          <a:latin typeface="Cambria" pitchFamily="18" charset="0"/>
                        </a:rPr>
                        <a:t>Инфузия</a:t>
                      </a:r>
                      <a:r>
                        <a:rPr lang="ru-RU" sz="1400" dirty="0" smtClean="0">
                          <a:latin typeface="Cambria" pitchFamily="18" charset="0"/>
                        </a:rPr>
                        <a:t>, полимеризация</a:t>
                      </a:r>
                      <a:endParaRPr lang="ru-RU" sz="1400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Cambria" pitchFamily="18" charset="0"/>
                        </a:rPr>
                        <a:t>Изготовление комплектующих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Cambria" pitchFamily="18" charset="0"/>
                        </a:rPr>
                        <a:t>(шпангоуты,  крышки люков, </a:t>
                      </a:r>
                      <a:r>
                        <a:rPr lang="ru-RU" sz="1400" dirty="0" smtClean="0">
                          <a:latin typeface="Cambria" pitchFamily="18" charset="0"/>
                        </a:rPr>
                        <a:t>угловые соединительные элементы и  </a:t>
                      </a:r>
                      <a:r>
                        <a:rPr lang="ru-RU" sz="1400" dirty="0">
                          <a:latin typeface="Cambria" pitchFamily="18" charset="0"/>
                        </a:rPr>
                        <a:t>др.)</a:t>
                      </a:r>
                      <a:endParaRPr lang="ru-RU" sz="1400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00"/>
                    </a:solidFill>
                  </a:tcPr>
                </a:tc>
              </a:tr>
              <a:tr h="72189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Cambria" pitchFamily="18" charset="0"/>
                        </a:rPr>
                        <a:t>Склейка  сборка элементов</a:t>
                      </a:r>
                      <a:endParaRPr lang="ru-RU" sz="1400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00"/>
                    </a:solidFill>
                  </a:tcPr>
                </a:tc>
              </a:tr>
              <a:tr h="267664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Cambria" pitchFamily="18" charset="0"/>
                        </a:rPr>
                        <a:t>Механическая </a:t>
                      </a:r>
                      <a:r>
                        <a:rPr lang="ru-RU" sz="1400" dirty="0">
                          <a:latin typeface="Cambria" pitchFamily="18" charset="0"/>
                        </a:rPr>
                        <a:t>обработка </a:t>
                      </a:r>
                      <a:endParaRPr lang="ru-RU" sz="1400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Cambria" pitchFamily="18" charset="0"/>
                        </a:rPr>
                        <a:t>Механическая </a:t>
                      </a:r>
                      <a:r>
                        <a:rPr lang="ru-RU" sz="1400" dirty="0">
                          <a:latin typeface="Cambria" pitchFamily="18" charset="0"/>
                        </a:rPr>
                        <a:t>обработка</a:t>
                      </a:r>
                      <a:endParaRPr lang="ru-RU" sz="1400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00"/>
                    </a:solidFill>
                  </a:tcPr>
                </a:tc>
              </a:tr>
              <a:tr h="264796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Cambria" pitchFamily="18" charset="0"/>
                        </a:rPr>
                        <a:t>Нанесение покрытий</a:t>
                      </a:r>
                      <a:endParaRPr lang="ru-RU" sz="1400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Cambria" pitchFamily="18" charset="0"/>
                        </a:rPr>
                        <a:t>Нанесение покрытий</a:t>
                      </a:r>
                      <a:endParaRPr lang="ru-RU" sz="1400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2555776" y="4247217"/>
            <a:ext cx="460851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5113"/>
            <a:r>
              <a:rPr lang="ru-RU" sz="1600" dirty="0" smtClean="0">
                <a:solidFill>
                  <a:srgbClr val="C00000"/>
                </a:solidFill>
                <a:latin typeface="Cambria" pitchFamily="18" charset="0"/>
              </a:rPr>
              <a:t>Внедрение автоматизированных методов производства обеспечит: 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ru-RU" sz="1600" dirty="0" smtClean="0">
                <a:latin typeface="Cambria" pitchFamily="18" charset="0"/>
              </a:rPr>
              <a:t>Снижение стоимости готового изделия до уровня металлического аналога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ru-RU" sz="1600" dirty="0">
                <a:latin typeface="Cambria" pitchFamily="18" charset="0"/>
              </a:rPr>
              <a:t>Повышение качества продукции за счёт снижения  влияния человеческого фактора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ru-RU" sz="1600" dirty="0">
                <a:latin typeface="Cambria" pitchFamily="18" charset="0"/>
              </a:rPr>
              <a:t>Решение проблемы трудовых ресурсов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ru-RU" sz="1600" dirty="0" smtClean="0">
                <a:latin typeface="Cambria" pitchFamily="18" charset="0"/>
              </a:rPr>
              <a:t>Повышение производительности труда</a:t>
            </a: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1979712" y="87175"/>
            <a:ext cx="5184576" cy="7510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itchFamily="18" charset="0"/>
                <a:ea typeface="+mj-ea"/>
                <a:cs typeface="+mj-cs"/>
              </a:rPr>
              <a:t>Автоматизированные</a:t>
            </a:r>
            <a:r>
              <a:rPr kumimoji="0" lang="ru-RU" sz="2000" b="1" i="0" u="none" strike="noStrike" kern="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itchFamily="18" charset="0"/>
                <a:ea typeface="+mj-ea"/>
                <a:cs typeface="+mj-cs"/>
              </a:rPr>
              <a:t> технологии </a:t>
            </a:r>
            <a:r>
              <a:rPr lang="ru-RU" sz="2000" b="1" kern="0" dirty="0" smtClean="0">
                <a:solidFill>
                  <a:schemeClr val="bg1"/>
                </a:solidFill>
                <a:latin typeface="Cambria" pitchFamily="18" charset="0"/>
                <a:ea typeface="+mj-ea"/>
                <a:cs typeface="+mj-cs"/>
              </a:rPr>
              <a:t>для изготовления  кузова вагона-хоппера</a:t>
            </a:r>
            <a:endParaRPr kumimoji="0" lang="ru-RU" sz="2000" b="1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 pitchFamily="18" charset="0"/>
              <a:ea typeface="+mj-ea"/>
              <a:cs typeface="+mj-cs"/>
            </a:endParaRPr>
          </a:p>
        </p:txBody>
      </p:sp>
      <p:pic>
        <p:nvPicPr>
          <p:cNvPr id="8" name="Picture 2" descr="http://www.raexpert.ru/conference/2011/expert400/uvz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104896"/>
            <a:ext cx="943337" cy="735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Logo_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3116" y="123736"/>
            <a:ext cx="931372" cy="712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3491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9"/>
          <p:cNvGrpSpPr/>
          <p:nvPr/>
        </p:nvGrpSpPr>
        <p:grpSpPr>
          <a:xfrm>
            <a:off x="611560" y="1484784"/>
            <a:ext cx="4032448" cy="1080120"/>
            <a:chOff x="1115616" y="980728"/>
            <a:chExt cx="5904656" cy="1771435"/>
          </a:xfrm>
        </p:grpSpPr>
        <p:pic>
          <p:nvPicPr>
            <p:cNvPr id="1027" name="Picture 3" descr="D:\Данные\Arhivs\Documents\Уралвагонзавод\Люк\12-132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499992" y="980728"/>
              <a:ext cx="2520280" cy="1745293"/>
            </a:xfrm>
            <a:prstGeom prst="rect">
              <a:avLst/>
            </a:prstGeom>
            <a:noFill/>
          </p:spPr>
        </p:pic>
        <p:pic>
          <p:nvPicPr>
            <p:cNvPr id="1028" name="Picture 4" descr="D:\Данные\Arhivs\Documents\Уралвагонзавод\Люк\12 196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115616" y="980728"/>
              <a:ext cx="3240360" cy="1771435"/>
            </a:xfrm>
            <a:prstGeom prst="rect">
              <a:avLst/>
            </a:prstGeom>
            <a:noFill/>
          </p:spPr>
        </p:pic>
      </p:grpSp>
      <p:pic>
        <p:nvPicPr>
          <p:cNvPr id="1029" name="Picture 5" descr="D:\Данные\Arhivs\Documents\Уралвагонзавод\Люк\krishka_lyuka_poluvagona_universaljnaya_na_nizkiy_i_na_visokiy_vagoni_foto_larg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3568" y="3356992"/>
            <a:ext cx="2857500" cy="1905000"/>
          </a:xfrm>
          <a:prstGeom prst="rect">
            <a:avLst/>
          </a:prstGeom>
          <a:noFill/>
        </p:spPr>
      </p:pic>
      <p:pic>
        <p:nvPicPr>
          <p:cNvPr id="1030" name="Picture 6" descr="D:\Данные\Arhivs\Documents\Уралвагонзавод\Люк\krishka_luka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07904" y="3501008"/>
            <a:ext cx="5064563" cy="2304256"/>
          </a:xfrm>
          <a:prstGeom prst="rect">
            <a:avLst/>
          </a:prstGeom>
          <a:noFill/>
        </p:spPr>
      </p:pic>
      <p:graphicFrame>
        <p:nvGraphicFramePr>
          <p:cNvPr id="18" name="Таблица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0034993"/>
              </p:ext>
            </p:extLst>
          </p:nvPr>
        </p:nvGraphicFramePr>
        <p:xfrm>
          <a:off x="5220072" y="1412776"/>
          <a:ext cx="3528392" cy="1584960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2803114"/>
                <a:gridCol w="725278"/>
              </a:tblGrid>
              <a:tr h="290389"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Specifications</a:t>
                      </a:r>
                      <a:endParaRPr lang="ru-RU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41991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Длина, мм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1590</a:t>
                      </a:r>
                      <a:endParaRPr lang="ru-RU" sz="1400" dirty="0"/>
                    </a:p>
                  </a:txBody>
                  <a:tcPr/>
                </a:tc>
              </a:tr>
              <a:tr h="272692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Ширина, мм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1430</a:t>
                      </a:r>
                      <a:endParaRPr lang="ru-RU" sz="1400" dirty="0"/>
                    </a:p>
                  </a:txBody>
                  <a:tcPr/>
                </a:tc>
              </a:tr>
              <a:tr h="272692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Вес</a:t>
                      </a:r>
                      <a:r>
                        <a:rPr lang="ru-RU" sz="1400" baseline="0" dirty="0" smtClean="0"/>
                        <a:t> композитной конструкции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81 </a:t>
                      </a:r>
                      <a:r>
                        <a:rPr lang="en-US" sz="1400" dirty="0" smtClean="0"/>
                        <a:t>kg</a:t>
                      </a:r>
                      <a:endParaRPr lang="ru-RU" sz="1400" dirty="0"/>
                    </a:p>
                  </a:txBody>
                  <a:tcPr/>
                </a:tc>
              </a:tr>
              <a:tr h="290389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Вес стальной конструкции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160 </a:t>
                      </a:r>
                      <a:r>
                        <a:rPr lang="en-US" sz="1400" dirty="0" smtClean="0"/>
                        <a:t>kg</a:t>
                      </a:r>
                      <a:endParaRPr lang="ru-RU" sz="1400" dirty="0"/>
                    </a:p>
                  </a:txBody>
                  <a:tcPr/>
                </a:tc>
              </a:tr>
            </a:tbl>
          </a:graphicData>
        </a:graphic>
      </p:graphicFrame>
      <p:cxnSp>
        <p:nvCxnSpPr>
          <p:cNvPr id="29" name="Прямая со стрелкой 28"/>
          <p:cNvCxnSpPr/>
          <p:nvPr/>
        </p:nvCxnSpPr>
        <p:spPr>
          <a:xfrm flipV="1">
            <a:off x="1043608" y="4149080"/>
            <a:ext cx="864096" cy="144016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/>
          <p:cNvCxnSpPr/>
          <p:nvPr/>
        </p:nvCxnSpPr>
        <p:spPr>
          <a:xfrm>
            <a:off x="1043608" y="5589240"/>
            <a:ext cx="1728192" cy="0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1259632" y="5301208"/>
            <a:ext cx="13147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/>
              <a:t>Крышка люка</a:t>
            </a:r>
            <a:endParaRPr lang="ru-RU" sz="1400" dirty="0"/>
          </a:p>
        </p:txBody>
      </p:sp>
      <p:cxnSp>
        <p:nvCxnSpPr>
          <p:cNvPr id="37" name="Прямая со стрелкой 36"/>
          <p:cNvCxnSpPr/>
          <p:nvPr/>
        </p:nvCxnSpPr>
        <p:spPr>
          <a:xfrm flipH="1" flipV="1">
            <a:off x="1331640" y="2276872"/>
            <a:ext cx="576064" cy="1800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39" name="Прямая со стрелкой 38"/>
          <p:cNvCxnSpPr/>
          <p:nvPr/>
        </p:nvCxnSpPr>
        <p:spPr>
          <a:xfrm flipV="1">
            <a:off x="1979712" y="2204864"/>
            <a:ext cx="1584176" cy="187220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14" name="Picture 2" descr="http://www.raexpert.ru/conference/2011/expert400/uvz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104896"/>
            <a:ext cx="943337" cy="735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 descr="Logo_1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3116" y="123736"/>
            <a:ext cx="931372" cy="712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Заголовок 1"/>
          <p:cNvSpPr txBox="1">
            <a:spLocks/>
          </p:cNvSpPr>
          <p:nvPr/>
        </p:nvSpPr>
        <p:spPr>
          <a:xfrm>
            <a:off x="2915816" y="44624"/>
            <a:ext cx="4458072" cy="751025"/>
          </a:xfrm>
          <a:prstGeom prst="rect">
            <a:avLst/>
          </a:prstGeom>
        </p:spPr>
        <p:txBody>
          <a:bodyPr/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itchFamily="18" charset="0"/>
                <a:ea typeface="+mj-ea"/>
                <a:cs typeface="+mj-cs"/>
              </a:rPr>
              <a:t>Композитная крышка </a:t>
            </a: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itchFamily="18" charset="0"/>
                <a:ea typeface="+mj-ea"/>
                <a:cs typeface="+mj-cs"/>
              </a:rPr>
              <a:t>разгрузочного </a:t>
            </a: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itchFamily="18" charset="0"/>
                <a:ea typeface="+mj-ea"/>
                <a:cs typeface="+mj-cs"/>
              </a:rPr>
              <a:t>люка полувагона </a:t>
            </a:r>
          </a:p>
        </p:txBody>
      </p:sp>
    </p:spTree>
    <p:extLst>
      <p:ext uri="{BB962C8B-B14F-4D97-AF65-F5344CB8AC3E}">
        <p14:creationId xmlns:p14="http://schemas.microsoft.com/office/powerpoint/2010/main" val="1103272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1452488" y="1484784"/>
            <a:ext cx="7046314" cy="9326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Arial" pitchFamily="34" charset="0"/>
              <a:buChar char="•"/>
            </a:pPr>
            <a:r>
              <a:rPr lang="ru-RU" sz="1800" dirty="0" smtClean="0">
                <a:solidFill>
                  <a:srgbClr val="0066CC"/>
                </a:solidFill>
              </a:rPr>
              <a:t>Масса существующей конструкции </a:t>
            </a:r>
            <a:r>
              <a:rPr lang="en-US" sz="1800" dirty="0" smtClean="0">
                <a:solidFill>
                  <a:srgbClr val="0066CC"/>
                </a:solidFill>
              </a:rPr>
              <a:t>127 </a:t>
            </a:r>
            <a:r>
              <a:rPr lang="ru-RU" sz="1800" dirty="0" smtClean="0">
                <a:solidFill>
                  <a:srgbClr val="0066CC"/>
                </a:solidFill>
              </a:rPr>
              <a:t>кг</a:t>
            </a:r>
            <a:r>
              <a:rPr lang="en-US" sz="1800" dirty="0" smtClean="0">
                <a:solidFill>
                  <a:srgbClr val="0066CC"/>
                </a:solidFill>
              </a:rPr>
              <a:t> </a:t>
            </a:r>
            <a:endParaRPr lang="en-US" sz="1800" dirty="0">
              <a:solidFill>
                <a:srgbClr val="0066CC"/>
              </a:solidFill>
            </a:endParaRPr>
          </a:p>
          <a:p>
            <a:pPr marL="342900" indent="-342900" algn="l">
              <a:buFont typeface="Arial" pitchFamily="34" charset="0"/>
              <a:buChar char="•"/>
            </a:pPr>
            <a:r>
              <a:rPr lang="ru-RU" sz="1800" dirty="0" smtClean="0">
                <a:solidFill>
                  <a:srgbClr val="0066CC"/>
                </a:solidFill>
              </a:rPr>
              <a:t>Масса конструкции на основе термопластичных ПКМ</a:t>
            </a:r>
            <a:r>
              <a:rPr lang="en-US" sz="1800" dirty="0" smtClean="0">
                <a:solidFill>
                  <a:srgbClr val="0066CC"/>
                </a:solidFill>
              </a:rPr>
              <a:t>: 19</a:t>
            </a:r>
            <a:r>
              <a:rPr lang="ru-RU" sz="1800" dirty="0" smtClean="0">
                <a:solidFill>
                  <a:srgbClr val="0066CC"/>
                </a:solidFill>
              </a:rPr>
              <a:t> кг</a:t>
            </a:r>
            <a:r>
              <a:rPr lang="en-US" sz="1800" dirty="0" smtClean="0">
                <a:solidFill>
                  <a:srgbClr val="0066CC"/>
                </a:solidFill>
              </a:rPr>
              <a:t>, </a:t>
            </a:r>
            <a:r>
              <a:rPr lang="ru-RU" sz="1800" b="1" dirty="0" smtClean="0">
                <a:solidFill>
                  <a:srgbClr val="008000"/>
                </a:solidFill>
              </a:rPr>
              <a:t>снижение веса на</a:t>
            </a:r>
            <a:r>
              <a:rPr lang="en-US" sz="1800" b="1" dirty="0" smtClean="0">
                <a:solidFill>
                  <a:srgbClr val="008000"/>
                </a:solidFill>
              </a:rPr>
              <a:t> 84%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780659"/>
            <a:ext cx="3773997" cy="3096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5304" y="2768108"/>
            <a:ext cx="5018571" cy="3109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04093" y="2840886"/>
            <a:ext cx="2124299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sz="1600" dirty="0" smtClean="0"/>
              <a:t>Вес конструкции (кг)</a:t>
            </a:r>
            <a:endParaRPr lang="ru-RU" sz="1600" dirty="0"/>
          </a:p>
        </p:txBody>
      </p:sp>
      <p:sp>
        <p:nvSpPr>
          <p:cNvPr id="16" name="TextBox 15"/>
          <p:cNvSpPr txBox="1"/>
          <p:nvPr/>
        </p:nvSpPr>
        <p:spPr>
          <a:xfrm>
            <a:off x="5136704" y="2840886"/>
            <a:ext cx="2691571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sz="1600" dirty="0" smtClean="0"/>
              <a:t>Относительная стоимость</a:t>
            </a:r>
            <a:endParaRPr lang="ru-RU" sz="1600" dirty="0"/>
          </a:p>
        </p:txBody>
      </p:sp>
      <p:sp>
        <p:nvSpPr>
          <p:cNvPr id="17" name="TextBox 16"/>
          <p:cNvSpPr txBox="1"/>
          <p:nvPr/>
        </p:nvSpPr>
        <p:spPr>
          <a:xfrm>
            <a:off x="1230283" y="5465440"/>
            <a:ext cx="1821909" cy="33855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ru-RU" sz="1600" dirty="0" smtClean="0"/>
              <a:t>Тип конструкции</a:t>
            </a:r>
            <a:endParaRPr lang="ru-RU" sz="1600" dirty="0"/>
          </a:p>
        </p:txBody>
      </p:sp>
      <p:sp>
        <p:nvSpPr>
          <p:cNvPr id="18" name="TextBox 17"/>
          <p:cNvSpPr txBox="1"/>
          <p:nvPr/>
        </p:nvSpPr>
        <p:spPr>
          <a:xfrm>
            <a:off x="5289104" y="5507886"/>
            <a:ext cx="1821909" cy="33855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ru-RU" sz="1600" dirty="0" smtClean="0"/>
              <a:t>Тип конструкции</a:t>
            </a:r>
            <a:endParaRPr lang="ru-RU" sz="1600" dirty="0"/>
          </a:p>
        </p:txBody>
      </p:sp>
      <p:sp>
        <p:nvSpPr>
          <p:cNvPr id="19" name="TextBox 18"/>
          <p:cNvSpPr txBox="1"/>
          <p:nvPr/>
        </p:nvSpPr>
        <p:spPr>
          <a:xfrm rot="16200000">
            <a:off x="-566921" y="4207753"/>
            <a:ext cx="1724025" cy="27699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/>
              <a:t>Вес (кг)</a:t>
            </a:r>
            <a:endParaRPr lang="ru-RU" sz="1600" dirty="0"/>
          </a:p>
        </p:txBody>
      </p:sp>
      <p:sp>
        <p:nvSpPr>
          <p:cNvPr id="20" name="TextBox 19"/>
          <p:cNvSpPr txBox="1"/>
          <p:nvPr/>
        </p:nvSpPr>
        <p:spPr>
          <a:xfrm rot="16200000">
            <a:off x="2847727" y="4200818"/>
            <a:ext cx="2472154" cy="27699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/>
              <a:t>Относительная стоимость</a:t>
            </a:r>
            <a:endParaRPr lang="ru-RU" sz="1600" dirty="0"/>
          </a:p>
        </p:txBody>
      </p:sp>
      <p:sp>
        <p:nvSpPr>
          <p:cNvPr id="23" name="Заголовок 1"/>
          <p:cNvSpPr txBox="1">
            <a:spLocks/>
          </p:cNvSpPr>
          <p:nvPr/>
        </p:nvSpPr>
        <p:spPr>
          <a:xfrm>
            <a:off x="2825080" y="44624"/>
            <a:ext cx="4267200" cy="751025"/>
          </a:xfrm>
          <a:prstGeom prst="rect">
            <a:avLst/>
          </a:prstGeom>
        </p:spPr>
        <p:txBody>
          <a:bodyPr/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itchFamily="18" charset="0"/>
                <a:ea typeface="+mj-ea"/>
                <a:cs typeface="+mj-cs"/>
              </a:rPr>
              <a:t>Композитная крышка </a:t>
            </a: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itchFamily="18" charset="0"/>
                <a:ea typeface="+mj-ea"/>
                <a:cs typeface="+mj-cs"/>
              </a:rPr>
              <a:t>разгрузочного </a:t>
            </a: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itchFamily="18" charset="0"/>
                <a:ea typeface="+mj-ea"/>
                <a:cs typeface="+mj-cs"/>
              </a:rPr>
              <a:t>люка полувагона </a:t>
            </a:r>
          </a:p>
        </p:txBody>
      </p:sp>
      <p:pic>
        <p:nvPicPr>
          <p:cNvPr id="25" name="Picture 2" descr="http://www.raexpert.ru/conference/2011/expert400/uvz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104896"/>
            <a:ext cx="943337" cy="735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3" descr="Logo_1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3116" y="123736"/>
            <a:ext cx="931372" cy="712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5177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27584" y="3212976"/>
            <a:ext cx="76328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70C0"/>
                </a:solidFill>
                <a:latin typeface="Cambria" pitchFamily="18" charset="0"/>
              </a:rPr>
              <a:t>Спасибо за внимание!</a:t>
            </a:r>
            <a:endParaRPr lang="en-US" sz="3200" b="1" dirty="0" smtClean="0">
              <a:solidFill>
                <a:srgbClr val="0070C0"/>
              </a:solidFill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7108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4" descr="http://www.graphicsfuel.com/wp-content/uploads/2011/04/world-globe03-512x51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613" y="1052513"/>
            <a:ext cx="5329237" cy="5329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5" name="Стрелка вниз 21"/>
          <p:cNvSpPr>
            <a:spLocks noChangeArrowheads="1"/>
          </p:cNvSpPr>
          <p:nvPr/>
        </p:nvSpPr>
        <p:spPr bwMode="auto">
          <a:xfrm>
            <a:off x="3851275" y="5013325"/>
            <a:ext cx="1728788" cy="503238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bg1">
              <a:alpha val="41960"/>
            </a:scheme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ru-RU"/>
          </a:p>
        </p:txBody>
      </p:sp>
      <p:sp>
        <p:nvSpPr>
          <p:cNvPr id="38916" name="Скругленный прямоугольник 11"/>
          <p:cNvSpPr>
            <a:spLocks noChangeArrowheads="1"/>
          </p:cNvSpPr>
          <p:nvPr/>
        </p:nvSpPr>
        <p:spPr bwMode="auto">
          <a:xfrm>
            <a:off x="2124075" y="5589588"/>
            <a:ext cx="5181600" cy="720725"/>
          </a:xfrm>
          <a:prstGeom prst="roundRect">
            <a:avLst>
              <a:gd name="adj" fmla="val 16667"/>
            </a:avLst>
          </a:prstGeom>
          <a:solidFill>
            <a:schemeClr val="bg1">
              <a:alpha val="70195"/>
            </a:scheme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ru-RU" sz="2000" b="1">
                <a:solidFill>
                  <a:srgbClr val="FF0000"/>
                </a:solidFill>
                <a:latin typeface="Cambria" pitchFamily="18" charset="0"/>
              </a:rPr>
              <a:t>Инновации передового уровня и</a:t>
            </a:r>
            <a:endParaRPr lang="en-US" sz="2000" b="1">
              <a:solidFill>
                <a:srgbClr val="FF0000"/>
              </a:solidFill>
              <a:latin typeface="Cambria" pitchFamily="18" charset="0"/>
            </a:endParaRPr>
          </a:p>
          <a:p>
            <a:pPr algn="ctr"/>
            <a:r>
              <a:rPr lang="ru-RU" sz="2000" b="1">
                <a:solidFill>
                  <a:srgbClr val="FF0000"/>
                </a:solidFill>
                <a:latin typeface="Cambria" pitchFamily="18" charset="0"/>
              </a:rPr>
              <a:t>технологии, не применявшиеся ранее</a:t>
            </a:r>
            <a:endParaRPr lang="ru-RU" sz="2000">
              <a:solidFill>
                <a:srgbClr val="FF0000"/>
              </a:solidFill>
              <a:latin typeface="Cambria" pitchFamily="18" charset="0"/>
            </a:endParaRPr>
          </a:p>
        </p:txBody>
      </p:sp>
      <p:sp>
        <p:nvSpPr>
          <p:cNvPr id="38917" name="Rectangle 7"/>
          <p:cNvSpPr>
            <a:spLocks noChangeArrowheads="1"/>
          </p:cNvSpPr>
          <p:nvPr/>
        </p:nvSpPr>
        <p:spPr bwMode="auto">
          <a:xfrm>
            <a:off x="2123728" y="4862"/>
            <a:ext cx="5343525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Cambria" pitchFamily="18" charset="0"/>
              </a:rPr>
              <a:t>Критерии массового внедрения</a:t>
            </a:r>
            <a:r>
              <a:rPr lang="en-US" sz="2400" b="1" dirty="0">
                <a:solidFill>
                  <a:schemeClr val="bg1"/>
                </a:solidFill>
                <a:latin typeface="Cambria" pitchFamily="18" charset="0"/>
              </a:rPr>
              <a:t> </a:t>
            </a:r>
            <a:r>
              <a:rPr lang="ru-RU" sz="2400" b="1" dirty="0">
                <a:solidFill>
                  <a:schemeClr val="bg1"/>
                </a:solidFill>
                <a:latin typeface="Cambria" pitchFamily="18" charset="0"/>
              </a:rPr>
              <a:t>композитов в инфраструктуру</a:t>
            </a:r>
          </a:p>
        </p:txBody>
      </p:sp>
      <p:sp>
        <p:nvSpPr>
          <p:cNvPr id="38918" name="Rectangle 3"/>
          <p:cNvSpPr>
            <a:spLocks noChangeArrowheads="1"/>
          </p:cNvSpPr>
          <p:nvPr/>
        </p:nvSpPr>
        <p:spPr bwMode="auto">
          <a:xfrm>
            <a:off x="2124075" y="1066800"/>
            <a:ext cx="6696075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solidFill>
                  <a:srgbClr val="0000FF"/>
                </a:solidFill>
                <a:latin typeface="Cambria" pitchFamily="18" charset="0"/>
              </a:rPr>
              <a:t>Композитные конструкции для инфраструктуры, изготавливаемые и обслуживаемые в больших объемах, должны отвечать следующим критериям для обеспечения</a:t>
            </a:r>
            <a:r>
              <a:rPr lang="en-AU">
                <a:solidFill>
                  <a:srgbClr val="0000FF"/>
                </a:solidFill>
                <a:latin typeface="Cambria" pitchFamily="18" charset="0"/>
              </a:rPr>
              <a:t> </a:t>
            </a:r>
            <a:r>
              <a:rPr lang="ru-RU">
                <a:solidFill>
                  <a:srgbClr val="0000FF"/>
                </a:solidFill>
                <a:latin typeface="Cambria" pitchFamily="18" charset="0"/>
              </a:rPr>
              <a:t>истинной</a:t>
            </a:r>
            <a:r>
              <a:rPr lang="en-AU">
                <a:solidFill>
                  <a:srgbClr val="0000FF"/>
                </a:solidFill>
                <a:latin typeface="Cambria" pitchFamily="18" charset="0"/>
              </a:rPr>
              <a:t> </a:t>
            </a:r>
            <a:r>
              <a:rPr lang="ru-RU">
                <a:solidFill>
                  <a:srgbClr val="0000FF"/>
                </a:solidFill>
                <a:latin typeface="Cambria" pitchFamily="18" charset="0"/>
              </a:rPr>
              <a:t>экологической безопасности</a:t>
            </a:r>
            <a:r>
              <a:rPr lang="en-AU">
                <a:solidFill>
                  <a:srgbClr val="0000FF"/>
                </a:solidFill>
                <a:latin typeface="Cambria" pitchFamily="18" charset="0"/>
              </a:rPr>
              <a:t>:</a:t>
            </a:r>
            <a:endParaRPr lang="ru-RU">
              <a:solidFill>
                <a:srgbClr val="0000FF"/>
              </a:solidFill>
              <a:latin typeface="Cambria" pitchFamily="18" charset="0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 bwMode="auto">
          <a:xfrm>
            <a:off x="1905000" y="2578100"/>
            <a:ext cx="5472113" cy="2298700"/>
          </a:xfrm>
          <a:prstGeom prst="roundRect">
            <a:avLst/>
          </a:prstGeom>
          <a:solidFill>
            <a:schemeClr val="tx1">
              <a:alpha val="31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185738" indent="-185738">
              <a:buFont typeface="Wingdings" pitchFamily="2" charset="2"/>
              <a:buChar char="§"/>
              <a:defRPr/>
            </a:pPr>
            <a:r>
              <a:rPr lang="ru-RU" b="1" dirty="0">
                <a:solidFill>
                  <a:schemeClr val="bg1"/>
                </a:solidFill>
                <a:latin typeface="Cambria" pitchFamily="18" charset="0"/>
              </a:rPr>
              <a:t>пассивное</a:t>
            </a:r>
            <a:r>
              <a:rPr lang="en-AU" b="1" dirty="0">
                <a:solidFill>
                  <a:schemeClr val="bg1"/>
                </a:solidFill>
                <a:latin typeface="Cambria" pitchFamily="18" charset="0"/>
              </a:rPr>
              <a:t> </a:t>
            </a:r>
            <a:r>
              <a:rPr lang="ru-RU" b="1" dirty="0">
                <a:solidFill>
                  <a:schemeClr val="bg1"/>
                </a:solidFill>
                <a:latin typeface="Cambria" pitchFamily="18" charset="0"/>
              </a:rPr>
              <a:t>химическое поведение</a:t>
            </a:r>
            <a:endParaRPr lang="en-AU" b="1" dirty="0">
              <a:solidFill>
                <a:schemeClr val="bg1"/>
              </a:solidFill>
              <a:latin typeface="Cambria" pitchFamily="18" charset="0"/>
            </a:endParaRPr>
          </a:p>
          <a:p>
            <a:pPr marL="185738" indent="-185738">
              <a:buFont typeface="Wingdings" pitchFamily="2" charset="2"/>
              <a:buChar char="§"/>
              <a:defRPr/>
            </a:pPr>
            <a:r>
              <a:rPr lang="en-AU" b="1" dirty="0" err="1">
                <a:solidFill>
                  <a:schemeClr val="bg1"/>
                </a:solidFill>
                <a:latin typeface="Cambria" pitchFamily="18" charset="0"/>
              </a:rPr>
              <a:t>возможность</a:t>
            </a:r>
            <a:r>
              <a:rPr lang="en-AU" b="1" dirty="0">
                <a:solidFill>
                  <a:schemeClr val="bg1"/>
                </a:solidFill>
                <a:latin typeface="Cambria" pitchFamily="18" charset="0"/>
              </a:rPr>
              <a:t> </a:t>
            </a:r>
            <a:r>
              <a:rPr lang="en-AU" b="1" dirty="0" err="1">
                <a:solidFill>
                  <a:schemeClr val="bg1"/>
                </a:solidFill>
                <a:latin typeface="Cambria" pitchFamily="18" charset="0"/>
              </a:rPr>
              <a:t>повторного</a:t>
            </a:r>
            <a:r>
              <a:rPr lang="en-AU" b="1" dirty="0">
                <a:solidFill>
                  <a:schemeClr val="bg1"/>
                </a:solidFill>
                <a:latin typeface="Cambria" pitchFamily="18" charset="0"/>
              </a:rPr>
              <a:t> </a:t>
            </a:r>
            <a:r>
              <a:rPr lang="en-AU" b="1" dirty="0" err="1">
                <a:solidFill>
                  <a:schemeClr val="bg1"/>
                </a:solidFill>
                <a:latin typeface="Cambria" pitchFamily="18" charset="0"/>
              </a:rPr>
              <a:t>использования</a:t>
            </a:r>
            <a:r>
              <a:rPr lang="ru-RU" b="1" dirty="0">
                <a:solidFill>
                  <a:schemeClr val="bg1"/>
                </a:solidFill>
                <a:latin typeface="Cambria" pitchFamily="18" charset="0"/>
              </a:rPr>
              <a:t> и</a:t>
            </a:r>
            <a:r>
              <a:rPr lang="en-AU" b="1" dirty="0">
                <a:solidFill>
                  <a:schemeClr val="bg1"/>
                </a:solidFill>
                <a:latin typeface="Cambria" pitchFamily="18" charset="0"/>
              </a:rPr>
              <a:t> </a:t>
            </a:r>
            <a:r>
              <a:rPr lang="ru-RU" b="1" dirty="0">
                <a:solidFill>
                  <a:schemeClr val="bg1"/>
                </a:solidFill>
                <a:latin typeface="Cambria" pitchFamily="18" charset="0"/>
              </a:rPr>
              <a:t>пригодность к переработке </a:t>
            </a:r>
          </a:p>
          <a:p>
            <a:pPr marL="185738" indent="-185738">
              <a:buFont typeface="Wingdings" pitchFamily="2" charset="2"/>
              <a:buChar char="§"/>
              <a:defRPr/>
            </a:pPr>
            <a:r>
              <a:rPr lang="ru-RU" b="1" dirty="0">
                <a:solidFill>
                  <a:schemeClr val="bg1"/>
                </a:solidFill>
                <a:latin typeface="Cambria" pitchFamily="18" charset="0"/>
              </a:rPr>
              <a:t>высокие специальные характеристики</a:t>
            </a:r>
          </a:p>
          <a:p>
            <a:pPr marL="185738" indent="-185738">
              <a:buFont typeface="Wingdings" pitchFamily="2" charset="2"/>
              <a:buChar char="§"/>
              <a:defRPr/>
            </a:pPr>
            <a:r>
              <a:rPr lang="ru-RU" b="1" dirty="0">
                <a:solidFill>
                  <a:schemeClr val="bg1"/>
                </a:solidFill>
                <a:latin typeface="Cambria" pitchFamily="18" charset="0"/>
              </a:rPr>
              <a:t>мобильность и</a:t>
            </a:r>
            <a:r>
              <a:rPr lang="en-AU" b="1" dirty="0">
                <a:solidFill>
                  <a:schemeClr val="bg1"/>
                </a:solidFill>
                <a:latin typeface="Cambria" pitchFamily="18" charset="0"/>
              </a:rPr>
              <a:t> </a:t>
            </a:r>
            <a:r>
              <a:rPr lang="en-AU" b="1" dirty="0" err="1">
                <a:solidFill>
                  <a:schemeClr val="bg1"/>
                </a:solidFill>
                <a:latin typeface="Cambria" pitchFamily="18" charset="0"/>
              </a:rPr>
              <a:t>транспортабельность</a:t>
            </a:r>
            <a:endParaRPr lang="en-AU" b="1" dirty="0">
              <a:solidFill>
                <a:schemeClr val="bg1"/>
              </a:solidFill>
              <a:latin typeface="Cambria" pitchFamily="18" charset="0"/>
            </a:endParaRPr>
          </a:p>
          <a:p>
            <a:pPr marL="185738" indent="-185738">
              <a:buFont typeface="Wingdings" pitchFamily="2" charset="2"/>
              <a:buChar char="§"/>
              <a:defRPr/>
            </a:pPr>
            <a:r>
              <a:rPr lang="ru-RU" b="1" dirty="0">
                <a:solidFill>
                  <a:schemeClr val="bg1"/>
                </a:solidFill>
                <a:latin typeface="Cambria" pitchFamily="18" charset="0"/>
              </a:rPr>
              <a:t>гибкость в свойствах</a:t>
            </a:r>
            <a:endParaRPr lang="en-AU" b="1" dirty="0">
              <a:solidFill>
                <a:schemeClr val="bg1"/>
              </a:solidFill>
              <a:latin typeface="Cambria" pitchFamily="18" charset="0"/>
            </a:endParaRPr>
          </a:p>
          <a:p>
            <a:pPr marL="185738" indent="-185738">
              <a:buFont typeface="Wingdings" pitchFamily="2" charset="2"/>
              <a:buChar char="§"/>
              <a:defRPr/>
            </a:pPr>
            <a:r>
              <a:rPr lang="ru-RU" b="1" dirty="0">
                <a:solidFill>
                  <a:schemeClr val="bg1"/>
                </a:solidFill>
                <a:latin typeface="Cambria" pitchFamily="18" charset="0"/>
              </a:rPr>
              <a:t>высокая энергоемкость</a:t>
            </a:r>
            <a:endParaRPr lang="en-AU" b="1" dirty="0">
              <a:solidFill>
                <a:schemeClr val="bg1"/>
              </a:solidFill>
              <a:latin typeface="Cambria" pitchFamily="18" charset="0"/>
            </a:endParaRPr>
          </a:p>
          <a:p>
            <a:pPr eaLnBrk="0" hangingPunct="0">
              <a:defRPr/>
            </a:pPr>
            <a:endParaRPr lang="ru-RU" dirty="0">
              <a:latin typeface="Arial" pitchFamily="34" charset="0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157984"/>
            <a:ext cx="1975077" cy="576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8496605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Карта России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981075"/>
            <a:ext cx="8856662" cy="543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 Box 31"/>
          <p:cNvSpPr txBox="1">
            <a:spLocks noChangeArrowheads="1"/>
          </p:cNvSpPr>
          <p:nvPr/>
        </p:nvSpPr>
        <p:spPr bwMode="auto">
          <a:xfrm>
            <a:off x="395288" y="1524000"/>
            <a:ext cx="3816350" cy="2554288"/>
          </a:xfrm>
          <a:prstGeom prst="rect">
            <a:avLst/>
          </a:prstGeom>
          <a:solidFill>
            <a:schemeClr val="bg1">
              <a:alpha val="70000"/>
            </a:schemeClr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ru-RU" sz="1600" b="1" dirty="0">
                <a:solidFill>
                  <a:schemeClr val="tx1">
                    <a:lumMod val="50000"/>
                  </a:schemeClr>
                </a:solidFill>
                <a:latin typeface="Cambria" pitchFamily="18" charset="0"/>
              </a:rPr>
              <a:t>Условия</a:t>
            </a:r>
            <a:r>
              <a:rPr lang="en-US" sz="1600" b="1" dirty="0">
                <a:solidFill>
                  <a:schemeClr val="tx1">
                    <a:lumMod val="50000"/>
                  </a:schemeClr>
                </a:solidFill>
                <a:latin typeface="Cambria" pitchFamily="18" charset="0"/>
              </a:rPr>
              <a:t>:</a:t>
            </a:r>
          </a:p>
          <a:p>
            <a:pPr marL="177800" indent="-177800">
              <a:buFont typeface="Arial" pitchFamily="34" charset="0"/>
              <a:buChar char="•"/>
              <a:defRPr/>
            </a:pPr>
            <a:r>
              <a:rPr lang="ru-RU" sz="1600" dirty="0">
                <a:solidFill>
                  <a:schemeClr val="tx1">
                    <a:lumMod val="50000"/>
                  </a:schemeClr>
                </a:solidFill>
                <a:latin typeface="Cambria" pitchFamily="18" charset="0"/>
              </a:rPr>
              <a:t>Экономический рост</a:t>
            </a:r>
          </a:p>
          <a:p>
            <a:pPr marL="177800" indent="-177800">
              <a:buFont typeface="Arial" pitchFamily="34" charset="0"/>
              <a:buChar char="•"/>
              <a:defRPr/>
            </a:pPr>
            <a:r>
              <a:rPr lang="ru-RU" sz="1600" dirty="0">
                <a:solidFill>
                  <a:schemeClr val="tx1">
                    <a:lumMod val="50000"/>
                  </a:schemeClr>
                </a:solidFill>
                <a:latin typeface="Cambria" pitchFamily="18" charset="0"/>
              </a:rPr>
              <a:t>Удалённость друг от друга индустриальных центров</a:t>
            </a:r>
            <a:r>
              <a:rPr lang="en-US" sz="1600" dirty="0">
                <a:solidFill>
                  <a:schemeClr val="tx1">
                    <a:lumMod val="50000"/>
                  </a:schemeClr>
                </a:solidFill>
                <a:latin typeface="Cambria" pitchFamily="18" charset="0"/>
              </a:rPr>
              <a:t> </a:t>
            </a:r>
          </a:p>
          <a:p>
            <a:pPr marL="177800" indent="-177800">
              <a:buFont typeface="Arial" pitchFamily="34" charset="0"/>
              <a:buChar char="•"/>
              <a:defRPr/>
            </a:pPr>
            <a:r>
              <a:rPr lang="ru-RU" sz="1600" dirty="0">
                <a:solidFill>
                  <a:schemeClr val="tx1">
                    <a:lumMod val="50000"/>
                  </a:schemeClr>
                </a:solidFill>
                <a:latin typeface="Cambria" pitchFamily="18" charset="0"/>
              </a:rPr>
              <a:t>Удалённость природных ресурсов и месторождений от индустриальных  центров</a:t>
            </a:r>
            <a:endParaRPr lang="en-US" sz="1600" dirty="0">
              <a:solidFill>
                <a:schemeClr val="tx1">
                  <a:lumMod val="50000"/>
                </a:schemeClr>
              </a:solidFill>
              <a:latin typeface="Cambria" pitchFamily="18" charset="0"/>
            </a:endParaRPr>
          </a:p>
          <a:p>
            <a:pPr marL="177800" indent="-177800">
              <a:buFont typeface="Arial" pitchFamily="34" charset="0"/>
              <a:buChar char="•"/>
              <a:defRPr/>
            </a:pPr>
            <a:r>
              <a:rPr lang="ru-RU" sz="1600" dirty="0">
                <a:solidFill>
                  <a:schemeClr val="tx1">
                    <a:lumMod val="50000"/>
                  </a:schemeClr>
                </a:solidFill>
                <a:latin typeface="Cambria" pitchFamily="18" charset="0"/>
              </a:rPr>
              <a:t>Экстремальные климатические условия </a:t>
            </a:r>
            <a:endParaRPr lang="en-US" sz="1600" dirty="0">
              <a:solidFill>
                <a:schemeClr val="tx1">
                  <a:lumMod val="50000"/>
                </a:schemeClr>
              </a:solidFill>
              <a:latin typeface="Cambria" pitchFamily="18" charset="0"/>
            </a:endParaRPr>
          </a:p>
          <a:p>
            <a:pPr marL="177800" indent="-177800">
              <a:buFont typeface="Arial" pitchFamily="34" charset="0"/>
              <a:buChar char="•"/>
              <a:defRPr/>
            </a:pPr>
            <a:r>
              <a:rPr lang="ru-RU" sz="1600" dirty="0">
                <a:solidFill>
                  <a:schemeClr val="tx1">
                    <a:lumMod val="50000"/>
                  </a:schemeClr>
                </a:solidFill>
                <a:latin typeface="Cambria" pitchFamily="18" charset="0"/>
              </a:rPr>
              <a:t>Низкая плотность населения</a:t>
            </a:r>
            <a:endParaRPr lang="en-US" sz="1600" dirty="0">
              <a:solidFill>
                <a:schemeClr val="tx1">
                  <a:lumMod val="50000"/>
                </a:schemeClr>
              </a:solidFill>
              <a:latin typeface="Cambria" pitchFamily="18" charset="0"/>
            </a:endParaRPr>
          </a:p>
        </p:txBody>
      </p:sp>
      <p:sp>
        <p:nvSpPr>
          <p:cNvPr id="10" name="Text Box 31"/>
          <p:cNvSpPr txBox="1">
            <a:spLocks noChangeArrowheads="1"/>
          </p:cNvSpPr>
          <p:nvPr/>
        </p:nvSpPr>
        <p:spPr bwMode="auto">
          <a:xfrm>
            <a:off x="5076825" y="1916113"/>
            <a:ext cx="3959225" cy="2062162"/>
          </a:xfrm>
          <a:prstGeom prst="rect">
            <a:avLst/>
          </a:prstGeom>
          <a:solidFill>
            <a:schemeClr val="bg1">
              <a:alpha val="70000"/>
            </a:schemeClr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ru-RU" sz="1600" b="1" dirty="0">
                <a:solidFill>
                  <a:schemeClr val="tx1">
                    <a:lumMod val="50000"/>
                  </a:schemeClr>
                </a:solidFill>
                <a:latin typeface="Cambria" pitchFamily="18" charset="0"/>
              </a:rPr>
              <a:t>Требования к конструкциям</a:t>
            </a:r>
            <a:r>
              <a:rPr lang="en-US" sz="1600" b="1" dirty="0">
                <a:solidFill>
                  <a:schemeClr val="tx1">
                    <a:lumMod val="50000"/>
                  </a:schemeClr>
                </a:solidFill>
                <a:latin typeface="Cambria" pitchFamily="18" charset="0"/>
              </a:rPr>
              <a:t>:</a:t>
            </a:r>
          </a:p>
          <a:p>
            <a:pPr marL="177800" indent="-177800">
              <a:buFont typeface="Arial" pitchFamily="34" charset="0"/>
              <a:buChar char="•"/>
              <a:defRPr/>
            </a:pPr>
            <a:r>
              <a:rPr lang="ru-RU" sz="1600" dirty="0">
                <a:solidFill>
                  <a:schemeClr val="tx1">
                    <a:lumMod val="50000"/>
                  </a:schemeClr>
                </a:solidFill>
                <a:latin typeface="Cambria" pitchFamily="18" charset="0"/>
              </a:rPr>
              <a:t>«Безлюдная» эксплуатация объектов инфраструктуры</a:t>
            </a:r>
            <a:r>
              <a:rPr lang="en-US" sz="1600" dirty="0">
                <a:solidFill>
                  <a:schemeClr val="tx1">
                    <a:lumMod val="50000"/>
                  </a:schemeClr>
                </a:solidFill>
                <a:latin typeface="Cambria" pitchFamily="18" charset="0"/>
              </a:rPr>
              <a:t> </a:t>
            </a:r>
          </a:p>
          <a:p>
            <a:pPr marL="177800" indent="-177800">
              <a:buFont typeface="Arial" pitchFamily="34" charset="0"/>
              <a:buChar char="•"/>
              <a:defRPr/>
            </a:pPr>
            <a:r>
              <a:rPr lang="ru-RU" sz="1600" dirty="0" err="1">
                <a:solidFill>
                  <a:schemeClr val="tx1">
                    <a:lumMod val="50000"/>
                  </a:schemeClr>
                </a:solidFill>
                <a:latin typeface="Cambria" pitchFamily="18" charset="0"/>
              </a:rPr>
              <a:t>Энергоэффективность</a:t>
            </a:r>
            <a:endParaRPr lang="en-US" sz="1600" dirty="0">
              <a:solidFill>
                <a:schemeClr val="tx1">
                  <a:lumMod val="50000"/>
                </a:schemeClr>
              </a:solidFill>
              <a:latin typeface="Cambria" pitchFamily="18" charset="0"/>
            </a:endParaRPr>
          </a:p>
          <a:p>
            <a:pPr marL="177800" indent="-177800">
              <a:buFont typeface="Arial" pitchFamily="34" charset="0"/>
              <a:buChar char="•"/>
              <a:defRPr/>
            </a:pPr>
            <a:r>
              <a:rPr lang="ru-RU" sz="1600" dirty="0">
                <a:solidFill>
                  <a:schemeClr val="tx1">
                    <a:lumMod val="50000"/>
                  </a:schemeClr>
                </a:solidFill>
                <a:latin typeface="Cambria" pitchFamily="18" charset="0"/>
              </a:rPr>
              <a:t>Мобильность и многофункциональность</a:t>
            </a:r>
            <a:endParaRPr lang="en-US" sz="1600" dirty="0">
              <a:solidFill>
                <a:schemeClr val="tx1">
                  <a:lumMod val="50000"/>
                </a:schemeClr>
              </a:solidFill>
              <a:latin typeface="Cambria" pitchFamily="18" charset="0"/>
            </a:endParaRPr>
          </a:p>
          <a:p>
            <a:pPr marL="177800" indent="-177800">
              <a:buFont typeface="Arial" pitchFamily="34" charset="0"/>
              <a:buChar char="•"/>
              <a:defRPr/>
            </a:pPr>
            <a:r>
              <a:rPr lang="ru-RU" sz="1600" dirty="0">
                <a:solidFill>
                  <a:schemeClr val="tx1">
                    <a:lumMod val="50000"/>
                  </a:schemeClr>
                </a:solidFill>
                <a:latin typeface="Cambria" pitchFamily="18" charset="0"/>
              </a:rPr>
              <a:t>Низкие затраты на транспортировку </a:t>
            </a:r>
            <a:endParaRPr lang="en-US" sz="1600" dirty="0">
              <a:solidFill>
                <a:schemeClr val="tx1">
                  <a:lumMod val="50000"/>
                </a:schemeClr>
              </a:solidFill>
              <a:latin typeface="Cambria" pitchFamily="18" charset="0"/>
            </a:endParaRPr>
          </a:p>
          <a:p>
            <a:pPr marL="177800" indent="-177800">
              <a:buFont typeface="Arial" pitchFamily="34" charset="0"/>
              <a:buChar char="•"/>
              <a:defRPr/>
            </a:pPr>
            <a:r>
              <a:rPr lang="ru-RU" sz="1600" dirty="0">
                <a:solidFill>
                  <a:schemeClr val="tx1">
                    <a:lumMod val="50000"/>
                  </a:schemeClr>
                </a:solidFill>
                <a:latin typeface="Cambria" pitchFamily="18" charset="0"/>
              </a:rPr>
              <a:t>Экологическая чистота</a:t>
            </a:r>
            <a:r>
              <a:rPr lang="en-US" sz="1600" dirty="0">
                <a:solidFill>
                  <a:schemeClr val="tx1">
                    <a:lumMod val="50000"/>
                  </a:schemeClr>
                </a:solidFill>
                <a:latin typeface="Cambria" pitchFamily="18" charset="0"/>
              </a:rPr>
              <a:t> </a:t>
            </a:r>
            <a:endParaRPr lang="ru-RU" sz="1600" dirty="0">
              <a:solidFill>
                <a:schemeClr val="tx1">
                  <a:lumMod val="50000"/>
                </a:schemeClr>
              </a:solidFill>
              <a:latin typeface="Cambria" pitchFamily="18" charset="0"/>
            </a:endParaRPr>
          </a:p>
        </p:txBody>
      </p:sp>
      <p:sp>
        <p:nvSpPr>
          <p:cNvPr id="29701" name="Скругленный прямоугольник 11"/>
          <p:cNvSpPr>
            <a:spLocks noChangeArrowheads="1"/>
          </p:cNvSpPr>
          <p:nvPr/>
        </p:nvSpPr>
        <p:spPr bwMode="auto">
          <a:xfrm>
            <a:off x="2209800" y="5516563"/>
            <a:ext cx="5181600" cy="720725"/>
          </a:xfrm>
          <a:prstGeom prst="roundRect">
            <a:avLst>
              <a:gd name="adj" fmla="val 16667"/>
            </a:avLst>
          </a:prstGeom>
          <a:solidFill>
            <a:schemeClr val="bg1">
              <a:alpha val="70195"/>
            </a:scheme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ru-RU" sz="2000" b="1">
                <a:solidFill>
                  <a:srgbClr val="FF0000"/>
                </a:solidFill>
                <a:latin typeface="Cambria" pitchFamily="18" charset="0"/>
              </a:rPr>
              <a:t>Инновации передового уровня и</a:t>
            </a:r>
            <a:endParaRPr lang="en-US" sz="2000" b="1">
              <a:solidFill>
                <a:srgbClr val="FF0000"/>
              </a:solidFill>
              <a:latin typeface="Cambria" pitchFamily="18" charset="0"/>
            </a:endParaRPr>
          </a:p>
          <a:p>
            <a:pPr algn="ctr"/>
            <a:r>
              <a:rPr lang="ru-RU" sz="2000" b="1">
                <a:solidFill>
                  <a:srgbClr val="FF0000"/>
                </a:solidFill>
                <a:latin typeface="Cambria" pitchFamily="18" charset="0"/>
              </a:rPr>
              <a:t>технологии, не применявшиеся ранее</a:t>
            </a:r>
            <a:endParaRPr lang="ru-RU" sz="2000">
              <a:solidFill>
                <a:srgbClr val="FF0000"/>
              </a:solidFill>
              <a:latin typeface="Cambria" pitchFamily="18" charset="0"/>
            </a:endParaRPr>
          </a:p>
        </p:txBody>
      </p:sp>
      <p:sp>
        <p:nvSpPr>
          <p:cNvPr id="29702" name="Двойная стрелка влево/вправо 13"/>
          <p:cNvSpPr>
            <a:spLocks noChangeArrowheads="1"/>
          </p:cNvSpPr>
          <p:nvPr/>
        </p:nvSpPr>
        <p:spPr bwMode="auto">
          <a:xfrm>
            <a:off x="4284663" y="2997200"/>
            <a:ext cx="719137" cy="503238"/>
          </a:xfrm>
          <a:prstGeom prst="leftRightArrow">
            <a:avLst>
              <a:gd name="adj1" fmla="val 50000"/>
              <a:gd name="adj2" fmla="val 50016"/>
            </a:avLst>
          </a:prstGeom>
          <a:solidFill>
            <a:schemeClr val="bg1">
              <a:alpha val="41960"/>
            </a:scheme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ru-RU"/>
          </a:p>
        </p:txBody>
      </p:sp>
      <p:sp>
        <p:nvSpPr>
          <p:cNvPr id="29703" name="Стрелка вниз 14"/>
          <p:cNvSpPr>
            <a:spLocks noChangeArrowheads="1"/>
          </p:cNvSpPr>
          <p:nvPr/>
        </p:nvSpPr>
        <p:spPr bwMode="auto">
          <a:xfrm>
            <a:off x="3779838" y="4941888"/>
            <a:ext cx="1728787" cy="503237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bg1">
              <a:alpha val="41960"/>
            </a:scheme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ru-RU"/>
          </a:p>
        </p:txBody>
      </p:sp>
      <p:sp>
        <p:nvSpPr>
          <p:cNvPr id="29704" name="Прямоугольник 7"/>
          <p:cNvSpPr>
            <a:spLocks noChangeArrowheads="1"/>
          </p:cNvSpPr>
          <p:nvPr/>
        </p:nvSpPr>
        <p:spPr bwMode="auto">
          <a:xfrm>
            <a:off x="2123728" y="-34935"/>
            <a:ext cx="5472608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Cambria" pitchFamily="18" charset="0"/>
              </a:rPr>
              <a:t>Инновации передового уровня как способ реализации наиболее амбициозных проектов российских отраслей промышленности</a:t>
            </a: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188640"/>
            <a:ext cx="1623086" cy="47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76945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extBox 5"/>
          <p:cNvSpPr txBox="1">
            <a:spLocks noChangeArrowheads="1"/>
          </p:cNvSpPr>
          <p:nvPr/>
        </p:nvSpPr>
        <p:spPr bwMode="auto">
          <a:xfrm>
            <a:off x="2484438" y="3582988"/>
            <a:ext cx="18415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1979712" y="1815782"/>
            <a:ext cx="6725444" cy="44935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975" indent="-180975"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Cambria" pitchFamily="18" charset="0"/>
              </a:rPr>
              <a:t>Энергетика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Cambria" pitchFamily="18" charset="0"/>
              </a:rPr>
              <a:t> (</a:t>
            </a:r>
            <a:r>
              <a:rPr lang="ru-RU" dirty="0" err="1">
                <a:solidFill>
                  <a:schemeClr val="tx1">
                    <a:lumMod val="50000"/>
                  </a:schemeClr>
                </a:solidFill>
                <a:latin typeface="Cambria" pitchFamily="18" charset="0"/>
              </a:rPr>
              <a:t>гидро</a:t>
            </a:r>
            <a:r>
              <a:rPr lang="ru-RU" dirty="0">
                <a:solidFill>
                  <a:schemeClr val="tx1">
                    <a:lumMod val="50000"/>
                  </a:schemeClr>
                </a:solidFill>
                <a:latin typeface="Cambria" pitchFamily="18" charset="0"/>
              </a:rPr>
              <a:t>-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Cambria" pitchFamily="18" charset="0"/>
              </a:rPr>
              <a:t>, </a:t>
            </a:r>
            <a:r>
              <a:rPr lang="ru-RU" dirty="0" err="1">
                <a:solidFill>
                  <a:schemeClr val="tx1">
                    <a:lumMod val="50000"/>
                  </a:schemeClr>
                </a:solidFill>
                <a:latin typeface="Cambria" pitchFamily="18" charset="0"/>
              </a:rPr>
              <a:t>ветро</a:t>
            </a:r>
            <a:r>
              <a:rPr lang="ru-RU" dirty="0">
                <a:solidFill>
                  <a:schemeClr val="tx1">
                    <a:lumMod val="50000"/>
                  </a:schemeClr>
                </a:solidFill>
                <a:latin typeface="Cambria" pitchFamily="18" charset="0"/>
              </a:rPr>
              <a:t>- , атомная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Cambria" pitchFamily="18" charset="0"/>
              </a:rPr>
              <a:t>)</a:t>
            </a:r>
            <a:r>
              <a:rPr lang="ru-RU" dirty="0">
                <a:solidFill>
                  <a:schemeClr val="tx1">
                    <a:lumMod val="50000"/>
                  </a:schemeClr>
                </a:solidFill>
                <a:latin typeface="Cambria" pitchFamily="18" charset="0"/>
              </a:rPr>
              <a:t> –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Cambria" pitchFamily="18" charset="0"/>
              </a:rPr>
              <a:t> </a:t>
            </a:r>
            <a:r>
              <a:rPr lang="ru-RU" dirty="0">
                <a:solidFill>
                  <a:srgbClr val="008000"/>
                </a:solidFill>
                <a:latin typeface="Cambria" pitchFamily="18" charset="0"/>
              </a:rPr>
              <a:t>«</a:t>
            </a:r>
            <a:r>
              <a:rPr lang="ru-RU" dirty="0" err="1">
                <a:solidFill>
                  <a:srgbClr val="008000"/>
                </a:solidFill>
                <a:latin typeface="Cambria" pitchFamily="18" charset="0"/>
              </a:rPr>
              <a:t>Энергоэффективность</a:t>
            </a:r>
            <a:r>
              <a:rPr lang="ru-RU" dirty="0">
                <a:solidFill>
                  <a:srgbClr val="008000"/>
                </a:solidFill>
                <a:latin typeface="Cambria" pitchFamily="18" charset="0"/>
              </a:rPr>
              <a:t>»</a:t>
            </a:r>
            <a:endParaRPr lang="en-US" dirty="0">
              <a:solidFill>
                <a:srgbClr val="008000"/>
              </a:solidFill>
              <a:latin typeface="Cambria" pitchFamily="18" charset="0"/>
            </a:endParaRPr>
          </a:p>
          <a:p>
            <a:pPr marL="180975" indent="-180975"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ru-RU" b="1" dirty="0" smtClean="0">
                <a:solidFill>
                  <a:schemeClr val="tx1">
                    <a:lumMod val="50000"/>
                  </a:schemeClr>
                </a:solidFill>
                <a:latin typeface="Cambria" pitchFamily="18" charset="0"/>
              </a:rPr>
              <a:t>Авиация</a:t>
            </a:r>
            <a:r>
              <a:rPr lang="ru-RU" dirty="0" smtClean="0">
                <a:solidFill>
                  <a:schemeClr val="tx1">
                    <a:lumMod val="50000"/>
                  </a:schemeClr>
                </a:solidFill>
                <a:latin typeface="Cambria" pitchFamily="18" charset="0"/>
              </a:rPr>
              <a:t> </a:t>
            </a:r>
            <a:r>
              <a:rPr lang="ru-RU" dirty="0">
                <a:solidFill>
                  <a:schemeClr val="tx1">
                    <a:lumMod val="50000"/>
                  </a:schemeClr>
                </a:solidFill>
                <a:latin typeface="Cambria" pitchFamily="18" charset="0"/>
              </a:rPr>
              <a:t>– </a:t>
            </a:r>
            <a:r>
              <a:rPr lang="ru-RU" dirty="0">
                <a:solidFill>
                  <a:srgbClr val="008000"/>
                </a:solidFill>
                <a:latin typeface="Cambria" pitchFamily="18" charset="0"/>
              </a:rPr>
              <a:t>Создание российского перспективного гражданского самолета </a:t>
            </a:r>
            <a:r>
              <a:rPr lang="ru-RU" dirty="0" smtClean="0">
                <a:solidFill>
                  <a:srgbClr val="008000"/>
                </a:solidFill>
                <a:latin typeface="Cambria" pitchFamily="18" charset="0"/>
              </a:rPr>
              <a:t>МС-21</a:t>
            </a:r>
            <a:endParaRPr lang="ru-RU" dirty="0" smtClean="0">
              <a:solidFill>
                <a:schemeClr val="tx1">
                  <a:lumMod val="50000"/>
                </a:schemeClr>
              </a:solidFill>
              <a:latin typeface="Cambria" pitchFamily="18" charset="0"/>
            </a:endParaRPr>
          </a:p>
          <a:p>
            <a:pPr marL="180975" indent="-180975"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ru-RU" b="1" dirty="0" smtClean="0">
                <a:solidFill>
                  <a:schemeClr val="tx1">
                    <a:lumMod val="50000"/>
                  </a:schemeClr>
                </a:solidFill>
                <a:latin typeface="Cambria" pitchFamily="18" charset="0"/>
              </a:rPr>
              <a:t>Железнодорожный 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Cambria" pitchFamily="18" charset="0"/>
              </a:rPr>
              <a:t>транспорт 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Cambria" pitchFamily="18" charset="0"/>
              </a:rPr>
              <a:t> –</a:t>
            </a:r>
            <a:r>
              <a:rPr lang="ru-RU" dirty="0">
                <a:solidFill>
                  <a:schemeClr val="tx1">
                    <a:lumMod val="50000"/>
                  </a:schemeClr>
                </a:solidFill>
                <a:latin typeface="Cambria" pitchFamily="18" charset="0"/>
              </a:rPr>
              <a:t> </a:t>
            </a:r>
            <a:r>
              <a:rPr lang="en-US" dirty="0">
                <a:solidFill>
                  <a:srgbClr val="008000"/>
                </a:solidFill>
                <a:latin typeface="Cambria" pitchFamily="18" charset="0"/>
              </a:rPr>
              <a:t>”</a:t>
            </a:r>
            <a:r>
              <a:rPr lang="ru-RU" dirty="0">
                <a:solidFill>
                  <a:srgbClr val="008000"/>
                </a:solidFill>
                <a:latin typeface="Cambria" pitchFamily="18" charset="0"/>
              </a:rPr>
              <a:t>Высокоскоростные поезда</a:t>
            </a:r>
            <a:r>
              <a:rPr lang="en-US" dirty="0" smtClean="0">
                <a:solidFill>
                  <a:srgbClr val="008000"/>
                </a:solidFill>
                <a:latin typeface="Cambria" pitchFamily="18" charset="0"/>
              </a:rPr>
              <a:t>”</a:t>
            </a:r>
            <a:r>
              <a:rPr lang="ru-RU" dirty="0" smtClean="0">
                <a:solidFill>
                  <a:srgbClr val="008000"/>
                </a:solidFill>
                <a:latin typeface="Cambria" pitchFamily="18" charset="0"/>
              </a:rPr>
              <a:t>, реконструкция Транссиба</a:t>
            </a:r>
            <a:endParaRPr lang="ru-RU" dirty="0">
              <a:solidFill>
                <a:srgbClr val="008000"/>
              </a:solidFill>
              <a:latin typeface="Cambria" pitchFamily="18" charset="0"/>
            </a:endParaRPr>
          </a:p>
          <a:p>
            <a:pPr marL="180975" indent="-180975"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Cambria" pitchFamily="18" charset="0"/>
              </a:rPr>
              <a:t>Автомобильные дороги</a:t>
            </a:r>
            <a:r>
              <a:rPr lang="en-US" b="1" dirty="0">
                <a:solidFill>
                  <a:schemeClr val="tx1">
                    <a:lumMod val="50000"/>
                  </a:schemeClr>
                </a:solidFill>
                <a:latin typeface="Cambria" pitchFamily="18" charset="0"/>
              </a:rPr>
              <a:t> </a:t>
            </a:r>
            <a:r>
              <a:rPr lang="ru-RU" dirty="0">
                <a:solidFill>
                  <a:schemeClr val="tx1">
                    <a:lumMod val="50000"/>
                  </a:schemeClr>
                </a:solidFill>
                <a:latin typeface="Cambria" pitchFamily="18" charset="0"/>
              </a:rPr>
              <a:t>– </a:t>
            </a:r>
            <a:r>
              <a:rPr lang="ru-RU" dirty="0">
                <a:solidFill>
                  <a:srgbClr val="008000"/>
                </a:solidFill>
                <a:latin typeface="Cambria" pitchFamily="18" charset="0"/>
              </a:rPr>
              <a:t>Строительство новых автомагистралей с гарантированным сроком службы, соединяющих удалённые регионы </a:t>
            </a:r>
          </a:p>
          <a:p>
            <a:pPr marL="180975" indent="-180975"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ru-RU" b="1" dirty="0" smtClean="0">
                <a:solidFill>
                  <a:schemeClr val="tx1">
                    <a:lumMod val="50000"/>
                  </a:schemeClr>
                </a:solidFill>
                <a:latin typeface="Cambria" pitchFamily="18" charset="0"/>
              </a:rPr>
              <a:t>Космос</a:t>
            </a:r>
            <a:r>
              <a:rPr lang="ru-RU" dirty="0" smtClean="0">
                <a:solidFill>
                  <a:schemeClr val="tx1">
                    <a:lumMod val="50000"/>
                  </a:schemeClr>
                </a:solidFill>
                <a:latin typeface="Cambria" pitchFamily="18" charset="0"/>
              </a:rPr>
              <a:t> </a:t>
            </a:r>
            <a:r>
              <a:rPr lang="ru-RU" dirty="0">
                <a:solidFill>
                  <a:schemeClr val="tx1">
                    <a:lumMod val="50000"/>
                  </a:schemeClr>
                </a:solidFill>
                <a:latin typeface="Cambria" pitchFamily="18" charset="0"/>
              </a:rPr>
              <a:t>– </a:t>
            </a:r>
            <a:r>
              <a:rPr lang="ru-RU" dirty="0">
                <a:solidFill>
                  <a:srgbClr val="008000"/>
                </a:solidFill>
                <a:latin typeface="Cambria" pitchFamily="18" charset="0"/>
              </a:rPr>
              <a:t>Технологическая платформа</a:t>
            </a:r>
            <a:r>
              <a:rPr lang="en-US" dirty="0">
                <a:solidFill>
                  <a:srgbClr val="008000"/>
                </a:solidFill>
                <a:latin typeface="Cambria" pitchFamily="18" charset="0"/>
              </a:rPr>
              <a:t> “</a:t>
            </a:r>
            <a:r>
              <a:rPr lang="ru-RU" dirty="0">
                <a:solidFill>
                  <a:srgbClr val="008000"/>
                </a:solidFill>
                <a:latin typeface="Cambria" pitchFamily="18" charset="0"/>
              </a:rPr>
              <a:t>Лёгкие конструкции</a:t>
            </a:r>
            <a:r>
              <a:rPr lang="en-US" dirty="0">
                <a:solidFill>
                  <a:srgbClr val="008000"/>
                </a:solidFill>
                <a:latin typeface="Cambria" pitchFamily="18" charset="0"/>
              </a:rPr>
              <a:t>”</a:t>
            </a:r>
          </a:p>
          <a:p>
            <a:pPr marL="180975" indent="-180975"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Cambria" pitchFamily="18" charset="0"/>
              </a:rPr>
              <a:t>Нефтегазовый комплекс</a:t>
            </a:r>
            <a:r>
              <a:rPr lang="en-US" b="1" dirty="0">
                <a:solidFill>
                  <a:schemeClr val="tx1">
                    <a:lumMod val="50000"/>
                  </a:schemeClr>
                </a:solidFill>
                <a:latin typeface="Cambria" pitchFamily="18" charset="0"/>
              </a:rPr>
              <a:t> 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Cambria" pitchFamily="18" charset="0"/>
              </a:rPr>
              <a:t>– </a:t>
            </a:r>
            <a:r>
              <a:rPr lang="ru-RU" dirty="0">
                <a:solidFill>
                  <a:srgbClr val="008000"/>
                </a:solidFill>
                <a:latin typeface="Cambria" pitchFamily="18" charset="0"/>
              </a:rPr>
              <a:t>Разработка арктических месторождений</a:t>
            </a:r>
          </a:p>
          <a:p>
            <a:pPr marL="180975" indent="-180975"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ru-RU" b="1" dirty="0" smtClean="0">
                <a:solidFill>
                  <a:schemeClr val="tx1">
                    <a:lumMod val="50000"/>
                  </a:schemeClr>
                </a:solidFill>
                <a:latin typeface="Cambria" pitchFamily="18" charset="0"/>
              </a:rPr>
              <a:t>Спорт</a:t>
            </a:r>
            <a:r>
              <a:rPr lang="ru-RU" dirty="0" smtClean="0">
                <a:solidFill>
                  <a:schemeClr val="tx1">
                    <a:lumMod val="50000"/>
                  </a:schemeClr>
                </a:solidFill>
                <a:latin typeface="Cambria" pitchFamily="18" charset="0"/>
              </a:rPr>
              <a:t> </a:t>
            </a:r>
            <a:r>
              <a:rPr lang="ru-RU" dirty="0">
                <a:solidFill>
                  <a:schemeClr val="tx1">
                    <a:lumMod val="50000"/>
                  </a:schemeClr>
                </a:solidFill>
                <a:latin typeface="Cambria" pitchFamily="18" charset="0"/>
              </a:rPr>
              <a:t>– </a:t>
            </a:r>
            <a:r>
              <a:rPr lang="ru-RU" dirty="0">
                <a:solidFill>
                  <a:srgbClr val="008000"/>
                </a:solidFill>
                <a:latin typeface="Cambria" pitchFamily="18" charset="0"/>
              </a:rPr>
              <a:t>Подготовка к ЧМ</a:t>
            </a:r>
            <a:r>
              <a:rPr lang="en-US" dirty="0">
                <a:solidFill>
                  <a:srgbClr val="008000"/>
                </a:solidFill>
                <a:latin typeface="Cambria" pitchFamily="18" charset="0"/>
              </a:rPr>
              <a:t> 2018 </a:t>
            </a:r>
            <a:r>
              <a:rPr lang="ru-RU" dirty="0">
                <a:solidFill>
                  <a:srgbClr val="008000"/>
                </a:solidFill>
                <a:latin typeface="Cambria" pitchFamily="18" charset="0"/>
              </a:rPr>
              <a:t>по футболу, включая строительство стадионов в северных районах РФ</a:t>
            </a:r>
          </a:p>
        </p:txBody>
      </p:sp>
      <p:sp>
        <p:nvSpPr>
          <p:cNvPr id="40964" name="TextBox 8"/>
          <p:cNvSpPr txBox="1">
            <a:spLocks noChangeArrowheads="1"/>
          </p:cNvSpPr>
          <p:nvPr/>
        </p:nvSpPr>
        <p:spPr bwMode="auto">
          <a:xfrm>
            <a:off x="2123728" y="980728"/>
            <a:ext cx="6580188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dirty="0">
                <a:solidFill>
                  <a:srgbClr val="000099"/>
                </a:solidFill>
                <a:latin typeface="Cambria" pitchFamily="18" charset="0"/>
              </a:rPr>
              <a:t>Отраслевые программы технического и технологического развития</a:t>
            </a:r>
          </a:p>
        </p:txBody>
      </p:sp>
      <p:sp>
        <p:nvSpPr>
          <p:cNvPr id="40965" name="Rectangle 7"/>
          <p:cNvSpPr>
            <a:spLocks noChangeArrowheads="1"/>
          </p:cNvSpPr>
          <p:nvPr/>
        </p:nvSpPr>
        <p:spPr bwMode="auto">
          <a:xfrm>
            <a:off x="2123729" y="44450"/>
            <a:ext cx="5184576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latin typeface="Cambria" pitchFamily="18" charset="0"/>
              </a:rPr>
              <a:t>«Стратегические драйверы» развития российский отраслей промышленности</a:t>
            </a: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9452" y="188640"/>
            <a:ext cx="1687044" cy="4920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951352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E5224B-4B44-42F7-B04C-35CD9CBB731A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157984"/>
            <a:ext cx="1975077" cy="576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411760" y="2564904"/>
            <a:ext cx="5688632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3050" indent="-273050">
              <a:spcAft>
                <a:spcPts val="1200"/>
              </a:spcAft>
              <a:buFont typeface="Arial" pitchFamily="34" charset="0"/>
              <a:buChar char="•"/>
            </a:pPr>
            <a:r>
              <a:rPr lang="ru-RU" sz="2000" dirty="0" smtClean="0">
                <a:solidFill>
                  <a:srgbClr val="0070C0"/>
                </a:solidFill>
                <a:latin typeface="+mn-lt"/>
              </a:rPr>
              <a:t>Отсутствие подготовленных кадров</a:t>
            </a:r>
            <a:endParaRPr lang="en-US" sz="2000" dirty="0" smtClean="0">
              <a:solidFill>
                <a:srgbClr val="0070C0"/>
              </a:solidFill>
              <a:latin typeface="+mn-lt"/>
            </a:endParaRPr>
          </a:p>
          <a:p>
            <a:pPr marL="273050" indent="-273050">
              <a:spcAft>
                <a:spcPts val="1200"/>
              </a:spcAft>
              <a:buFont typeface="Arial" pitchFamily="34" charset="0"/>
              <a:buChar char="•"/>
            </a:pPr>
            <a:r>
              <a:rPr lang="ru-RU" sz="2000" dirty="0" smtClean="0">
                <a:solidFill>
                  <a:srgbClr val="0070C0"/>
                </a:solidFill>
                <a:latin typeface="+mn-lt"/>
              </a:rPr>
              <a:t>Отсутствие </a:t>
            </a:r>
            <a:r>
              <a:rPr lang="ru-RU" sz="2000" dirty="0" smtClean="0">
                <a:solidFill>
                  <a:srgbClr val="0070C0"/>
                </a:solidFill>
                <a:latin typeface="+mn-lt"/>
              </a:rPr>
              <a:t>сертификационных процедур</a:t>
            </a:r>
            <a:r>
              <a:rPr lang="ru-RU" sz="2000" dirty="0" smtClean="0">
                <a:solidFill>
                  <a:srgbClr val="0070C0"/>
                </a:solidFill>
                <a:latin typeface="+mn-lt"/>
              </a:rPr>
              <a:t>, </a:t>
            </a:r>
            <a:r>
              <a:rPr lang="ru-RU" sz="2000" dirty="0" smtClean="0">
                <a:solidFill>
                  <a:srgbClr val="0070C0"/>
                </a:solidFill>
                <a:latin typeface="+mn-lt"/>
              </a:rPr>
              <a:t>устаревшие </a:t>
            </a:r>
            <a:r>
              <a:rPr lang="ru-RU" sz="2000" dirty="0" smtClean="0">
                <a:solidFill>
                  <a:srgbClr val="0070C0"/>
                </a:solidFill>
                <a:latin typeface="+mn-lt"/>
              </a:rPr>
              <a:t>нормы и требования</a:t>
            </a:r>
            <a:endParaRPr lang="en-US" sz="2000" dirty="0" smtClean="0">
              <a:solidFill>
                <a:srgbClr val="0070C0"/>
              </a:solidFill>
              <a:latin typeface="+mn-lt"/>
            </a:endParaRPr>
          </a:p>
          <a:p>
            <a:pPr marL="273050" indent="-273050">
              <a:spcAft>
                <a:spcPts val="1200"/>
              </a:spcAft>
              <a:buFont typeface="Arial" pitchFamily="34" charset="0"/>
              <a:buChar char="•"/>
            </a:pPr>
            <a:r>
              <a:rPr lang="ru-RU" sz="2000" dirty="0" smtClean="0">
                <a:solidFill>
                  <a:srgbClr val="0070C0"/>
                </a:solidFill>
                <a:latin typeface="+mn-lt"/>
              </a:rPr>
              <a:t>Бюрократия</a:t>
            </a:r>
            <a:endParaRPr lang="en-US" sz="2000" dirty="0" smtClean="0">
              <a:solidFill>
                <a:srgbClr val="0070C0"/>
              </a:solidFill>
              <a:latin typeface="+mn-lt"/>
            </a:endParaRPr>
          </a:p>
          <a:p>
            <a:pPr marL="273050" indent="-273050">
              <a:spcAft>
                <a:spcPts val="1200"/>
              </a:spcAft>
              <a:buFont typeface="Arial" pitchFamily="34" charset="0"/>
              <a:buChar char="•"/>
            </a:pPr>
            <a:r>
              <a:rPr lang="ru-RU" sz="2000" dirty="0" smtClean="0">
                <a:solidFill>
                  <a:srgbClr val="0070C0"/>
                </a:solidFill>
                <a:latin typeface="+mn-lt"/>
              </a:rPr>
              <a:t>Отсутствие </a:t>
            </a:r>
            <a:r>
              <a:rPr lang="en-US" sz="2000" dirty="0" smtClean="0">
                <a:solidFill>
                  <a:srgbClr val="0070C0"/>
                </a:solidFill>
                <a:latin typeface="+mn-lt"/>
              </a:rPr>
              <a:t>“</a:t>
            </a:r>
            <a:r>
              <a:rPr lang="ru-RU" sz="2000" dirty="0" smtClean="0">
                <a:solidFill>
                  <a:srgbClr val="0070C0"/>
                </a:solidFill>
                <a:latin typeface="+mn-lt"/>
              </a:rPr>
              <a:t>внешней экспертизы</a:t>
            </a:r>
            <a:r>
              <a:rPr lang="en-US" sz="2000" dirty="0" smtClean="0">
                <a:solidFill>
                  <a:srgbClr val="0070C0"/>
                </a:solidFill>
                <a:latin typeface="+mn-lt"/>
              </a:rPr>
              <a:t>”</a:t>
            </a:r>
            <a:r>
              <a:rPr lang="ru-RU" sz="2000" dirty="0" smtClean="0">
                <a:solidFill>
                  <a:srgbClr val="0070C0"/>
                </a:solidFill>
                <a:latin typeface="+mn-lt"/>
              </a:rPr>
              <a:t>, необходимой для внедрения перспективных технологий</a:t>
            </a:r>
            <a:endParaRPr lang="en-US" sz="2000" dirty="0" smtClean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11" name="Прямоугольник 7"/>
          <p:cNvSpPr>
            <a:spLocks noChangeArrowheads="1"/>
          </p:cNvSpPr>
          <p:nvPr/>
        </p:nvSpPr>
        <p:spPr bwMode="auto">
          <a:xfrm>
            <a:off x="2640916" y="1340768"/>
            <a:ext cx="5747508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ru-RU" sz="2200" b="1" dirty="0" smtClean="0">
                <a:solidFill>
                  <a:srgbClr val="000099"/>
                </a:solidFill>
                <a:latin typeface="+mj-lt"/>
              </a:rPr>
              <a:t>Причины, затрудняющие внедрение перспективных технологий</a:t>
            </a:r>
            <a:endParaRPr lang="ru-RU" sz="2200" b="1" dirty="0">
              <a:solidFill>
                <a:srgbClr val="000099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57876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E5224B-4B44-42F7-B04C-35CD9CBB731A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6" name="Прямоугольник 7"/>
          <p:cNvSpPr>
            <a:spLocks noChangeArrowheads="1"/>
          </p:cNvSpPr>
          <p:nvPr/>
        </p:nvSpPr>
        <p:spPr bwMode="auto">
          <a:xfrm>
            <a:off x="1979712" y="992922"/>
            <a:ext cx="661160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ru-RU" sz="2000" b="1" dirty="0" err="1" smtClean="0">
                <a:solidFill>
                  <a:srgbClr val="000099"/>
                </a:solidFill>
                <a:latin typeface="+mj-lt"/>
              </a:rPr>
              <a:t>Сколтех</a:t>
            </a:r>
            <a:r>
              <a:rPr lang="en-US" sz="2000" b="1" dirty="0" smtClean="0">
                <a:solidFill>
                  <a:srgbClr val="000099"/>
                </a:solidFill>
                <a:latin typeface="+mj-lt"/>
              </a:rPr>
              <a:t>: </a:t>
            </a:r>
            <a:r>
              <a:rPr lang="ru-RU" sz="2000" b="1" dirty="0" smtClean="0">
                <a:solidFill>
                  <a:srgbClr val="000099"/>
                </a:solidFill>
                <a:latin typeface="+mj-lt"/>
              </a:rPr>
              <a:t>инструмент, обеспечивающий быстрое и эффективное внедрение инноваций</a:t>
            </a:r>
            <a:endParaRPr lang="ru-RU" sz="2000" b="1" dirty="0">
              <a:solidFill>
                <a:srgbClr val="000099"/>
              </a:solidFill>
              <a:latin typeface="+mj-lt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725324"/>
            <a:ext cx="5843562" cy="4583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843808" y="4725144"/>
            <a:ext cx="2376264" cy="52322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/>
              <a:t>Research Centers </a:t>
            </a:r>
          </a:p>
          <a:p>
            <a:pPr algn="ctr"/>
            <a:r>
              <a:rPr lang="en-US" sz="1400" dirty="0" smtClean="0"/>
              <a:t>Centers of Excellence</a:t>
            </a:r>
            <a:endParaRPr lang="ru-RU" sz="1400" dirty="0"/>
          </a:p>
        </p:txBody>
      </p:sp>
      <p:sp>
        <p:nvSpPr>
          <p:cNvPr id="9" name="TextBox 4"/>
          <p:cNvSpPr txBox="1">
            <a:spLocks noChangeArrowheads="1"/>
          </p:cNvSpPr>
          <p:nvPr/>
        </p:nvSpPr>
        <p:spPr bwMode="auto">
          <a:xfrm>
            <a:off x="2705472" y="4725144"/>
            <a:ext cx="2514600" cy="523875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 b="1">
                <a:latin typeface="Cambria" pitchFamily="18" charset="0"/>
              </a:rPr>
              <a:t>Исследовательские центры</a:t>
            </a:r>
            <a:endParaRPr lang="ru-RU" sz="1400">
              <a:latin typeface="Cambria" pitchFamily="18" charset="0"/>
            </a:endParaRP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157984"/>
            <a:ext cx="1975077" cy="576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27858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Прямоугольник 4"/>
          <p:cNvSpPr>
            <a:spLocks noChangeArrowheads="1"/>
          </p:cNvSpPr>
          <p:nvPr/>
        </p:nvSpPr>
        <p:spPr bwMode="auto">
          <a:xfrm>
            <a:off x="2195736" y="-14610"/>
            <a:ext cx="54006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ru-RU" b="1" dirty="0">
                <a:solidFill>
                  <a:schemeClr val="bg1"/>
                </a:solidFill>
                <a:latin typeface="Cambria" pitchFamily="18" charset="0"/>
              </a:rPr>
              <a:t>Потребители услуг инжиниринговых центров, заинтересованные в быстром внедрении своих инноваций в промышленность</a:t>
            </a:r>
          </a:p>
        </p:txBody>
      </p:sp>
      <p:sp>
        <p:nvSpPr>
          <p:cNvPr id="30723" name="TextBox 6"/>
          <p:cNvSpPr txBox="1">
            <a:spLocks noChangeArrowheads="1"/>
          </p:cNvSpPr>
          <p:nvPr/>
        </p:nvSpPr>
        <p:spPr bwMode="auto">
          <a:xfrm>
            <a:off x="7415213" y="2783235"/>
            <a:ext cx="1652587" cy="157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>
                <a:solidFill>
                  <a:srgbClr val="000099"/>
                </a:solidFill>
                <a:latin typeface="Cambria" pitchFamily="18" charset="0"/>
              </a:rPr>
              <a:t>Быстрый и эффективный путь внедрения инноваций на российском и мировом рынке</a:t>
            </a:r>
          </a:p>
        </p:txBody>
      </p:sp>
      <p:sp>
        <p:nvSpPr>
          <p:cNvPr id="30724" name="Скругленный прямоугольник 4"/>
          <p:cNvSpPr>
            <a:spLocks noChangeArrowheads="1"/>
          </p:cNvSpPr>
          <p:nvPr/>
        </p:nvSpPr>
        <p:spPr bwMode="auto">
          <a:xfrm>
            <a:off x="2917825" y="1629122"/>
            <a:ext cx="576263" cy="287338"/>
          </a:xfrm>
          <a:prstGeom prst="roundRect">
            <a:avLst>
              <a:gd name="adj" fmla="val 16667"/>
            </a:avLst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ru-RU"/>
          </a:p>
        </p:txBody>
      </p:sp>
      <p:cxnSp>
        <p:nvCxnSpPr>
          <p:cNvPr id="30725" name="Прямая соединительная линия 8"/>
          <p:cNvCxnSpPr>
            <a:cxnSpLocks noChangeShapeType="1"/>
          </p:cNvCxnSpPr>
          <p:nvPr/>
        </p:nvCxnSpPr>
        <p:spPr bwMode="auto">
          <a:xfrm>
            <a:off x="4573588" y="1195735"/>
            <a:ext cx="0" cy="1944687"/>
          </a:xfrm>
          <a:prstGeom prst="line">
            <a:avLst/>
          </a:prstGeom>
          <a:noFill/>
          <a:ln w="196850" cmpd="dbl" algn="ctr">
            <a:solidFill>
              <a:schemeClr val="tx1"/>
            </a:solidFill>
            <a:round/>
            <a:headEnd/>
            <a:tailEnd/>
          </a:ln>
        </p:spPr>
      </p:cxnSp>
      <p:sp>
        <p:nvSpPr>
          <p:cNvPr id="10" name="Облако 9"/>
          <p:cNvSpPr/>
          <p:nvPr/>
        </p:nvSpPr>
        <p:spPr bwMode="auto">
          <a:xfrm>
            <a:off x="3349625" y="4148485"/>
            <a:ext cx="2376488" cy="868362"/>
          </a:xfrm>
          <a:prstGeom prst="cloud">
            <a:avLst/>
          </a:prstGeom>
          <a:solidFill>
            <a:srgbClr val="92D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r>
              <a:rPr lang="ru-RU" sz="1300" b="1" dirty="0">
                <a:latin typeface="Cambria" pitchFamily="18" charset="0"/>
              </a:rPr>
              <a:t>Растущие мировые рынки</a:t>
            </a:r>
            <a:endParaRPr lang="en-US" sz="1300" b="1" dirty="0">
              <a:latin typeface="Cambria" pitchFamily="18" charset="0"/>
            </a:endParaRPr>
          </a:p>
        </p:txBody>
      </p:sp>
      <p:cxnSp>
        <p:nvCxnSpPr>
          <p:cNvPr id="30727" name="Прямая со стрелкой 14"/>
          <p:cNvCxnSpPr>
            <a:cxnSpLocks noChangeShapeType="1"/>
          </p:cNvCxnSpPr>
          <p:nvPr/>
        </p:nvCxnSpPr>
        <p:spPr bwMode="auto">
          <a:xfrm flipV="1">
            <a:off x="3349625" y="4940647"/>
            <a:ext cx="287338" cy="287338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30728" name="Прямая со стрелкой 16"/>
          <p:cNvCxnSpPr>
            <a:cxnSpLocks noChangeShapeType="1"/>
          </p:cNvCxnSpPr>
          <p:nvPr/>
        </p:nvCxnSpPr>
        <p:spPr bwMode="auto">
          <a:xfrm flipH="1" flipV="1">
            <a:off x="5294313" y="4940647"/>
            <a:ext cx="215900" cy="287338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30729" name="TextBox 18"/>
          <p:cNvSpPr txBox="1">
            <a:spLocks noChangeArrowheads="1"/>
          </p:cNvSpPr>
          <p:nvPr/>
        </p:nvSpPr>
        <p:spPr bwMode="auto">
          <a:xfrm>
            <a:off x="1417638" y="1151285"/>
            <a:ext cx="274637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1">
                <a:solidFill>
                  <a:srgbClr val="FF0000"/>
                </a:solidFill>
                <a:latin typeface="Cambria" pitchFamily="18" charset="0"/>
              </a:rPr>
              <a:t>Зарубежные компании</a:t>
            </a:r>
          </a:p>
        </p:txBody>
      </p:sp>
      <p:sp>
        <p:nvSpPr>
          <p:cNvPr id="30730" name="TextBox 19"/>
          <p:cNvSpPr txBox="1">
            <a:spLocks noChangeArrowheads="1"/>
          </p:cNvSpPr>
          <p:nvPr/>
        </p:nvSpPr>
        <p:spPr bwMode="auto">
          <a:xfrm>
            <a:off x="5051425" y="1163985"/>
            <a:ext cx="26447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1">
                <a:solidFill>
                  <a:srgbClr val="FF0000"/>
                </a:solidFill>
                <a:latin typeface="Cambria" pitchFamily="18" charset="0"/>
              </a:rPr>
              <a:t>Российские компании</a:t>
            </a:r>
          </a:p>
        </p:txBody>
      </p:sp>
      <p:sp>
        <p:nvSpPr>
          <p:cNvPr id="30731" name="Скругленный прямоугольник 20"/>
          <p:cNvSpPr>
            <a:spLocks noChangeArrowheads="1"/>
          </p:cNvSpPr>
          <p:nvPr/>
        </p:nvSpPr>
        <p:spPr bwMode="auto">
          <a:xfrm>
            <a:off x="2917825" y="1987897"/>
            <a:ext cx="576263" cy="288925"/>
          </a:xfrm>
          <a:prstGeom prst="roundRect">
            <a:avLst>
              <a:gd name="adj" fmla="val 16667"/>
            </a:avLst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ru-RU"/>
          </a:p>
        </p:txBody>
      </p:sp>
      <p:sp>
        <p:nvSpPr>
          <p:cNvPr id="30732" name="Скругленный прямоугольник 22"/>
          <p:cNvSpPr>
            <a:spLocks noChangeArrowheads="1"/>
          </p:cNvSpPr>
          <p:nvPr/>
        </p:nvSpPr>
        <p:spPr bwMode="auto">
          <a:xfrm>
            <a:off x="2917825" y="2348260"/>
            <a:ext cx="576263" cy="288925"/>
          </a:xfrm>
          <a:prstGeom prst="roundRect">
            <a:avLst>
              <a:gd name="adj" fmla="val 16667"/>
            </a:avLst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ru-RU"/>
          </a:p>
        </p:txBody>
      </p:sp>
      <p:sp>
        <p:nvSpPr>
          <p:cNvPr id="30733" name="Скругленный прямоугольник 23"/>
          <p:cNvSpPr>
            <a:spLocks noChangeArrowheads="1"/>
          </p:cNvSpPr>
          <p:nvPr/>
        </p:nvSpPr>
        <p:spPr bwMode="auto">
          <a:xfrm>
            <a:off x="5437188" y="1629122"/>
            <a:ext cx="576262" cy="287338"/>
          </a:xfrm>
          <a:prstGeom prst="roundRect">
            <a:avLst>
              <a:gd name="adj" fmla="val 16667"/>
            </a:avLst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ru-RU"/>
          </a:p>
        </p:txBody>
      </p:sp>
      <p:sp>
        <p:nvSpPr>
          <p:cNvPr id="30734" name="Скругленный прямоугольник 24"/>
          <p:cNvSpPr>
            <a:spLocks noChangeArrowheads="1"/>
          </p:cNvSpPr>
          <p:nvPr/>
        </p:nvSpPr>
        <p:spPr bwMode="auto">
          <a:xfrm>
            <a:off x="5437188" y="1987897"/>
            <a:ext cx="576262" cy="288925"/>
          </a:xfrm>
          <a:prstGeom prst="roundRect">
            <a:avLst>
              <a:gd name="adj" fmla="val 16667"/>
            </a:avLst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ru-RU"/>
          </a:p>
        </p:txBody>
      </p:sp>
      <p:sp>
        <p:nvSpPr>
          <p:cNvPr id="30735" name="Скругленный прямоугольник 25"/>
          <p:cNvSpPr>
            <a:spLocks noChangeArrowheads="1"/>
          </p:cNvSpPr>
          <p:nvPr/>
        </p:nvSpPr>
        <p:spPr bwMode="auto">
          <a:xfrm>
            <a:off x="5437188" y="2348260"/>
            <a:ext cx="576262" cy="288925"/>
          </a:xfrm>
          <a:prstGeom prst="roundRect">
            <a:avLst>
              <a:gd name="adj" fmla="val 16667"/>
            </a:avLst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ru-RU"/>
          </a:p>
        </p:txBody>
      </p:sp>
      <p:cxnSp>
        <p:nvCxnSpPr>
          <p:cNvPr id="30736" name="Прямая со стрелкой 28"/>
          <p:cNvCxnSpPr>
            <a:cxnSpLocks noChangeShapeType="1"/>
          </p:cNvCxnSpPr>
          <p:nvPr/>
        </p:nvCxnSpPr>
        <p:spPr bwMode="auto">
          <a:xfrm>
            <a:off x="6086475" y="2132360"/>
            <a:ext cx="431800" cy="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 type="triangle" w="med" len="med"/>
            <a:tailEnd type="triangle" w="med" len="med"/>
          </a:ln>
        </p:spPr>
      </p:cxnSp>
      <p:cxnSp>
        <p:nvCxnSpPr>
          <p:cNvPr id="30737" name="Прямая со стрелкой 29"/>
          <p:cNvCxnSpPr>
            <a:cxnSpLocks noChangeShapeType="1"/>
          </p:cNvCxnSpPr>
          <p:nvPr/>
        </p:nvCxnSpPr>
        <p:spPr bwMode="auto">
          <a:xfrm>
            <a:off x="6086475" y="1771997"/>
            <a:ext cx="431800" cy="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 type="triangle" w="med" len="med"/>
            <a:tailEnd type="triangle" w="med" len="med"/>
          </a:ln>
        </p:spPr>
      </p:cxnSp>
      <p:cxnSp>
        <p:nvCxnSpPr>
          <p:cNvPr id="30738" name="Прямая со стрелкой 30"/>
          <p:cNvCxnSpPr>
            <a:cxnSpLocks noChangeShapeType="1"/>
          </p:cNvCxnSpPr>
          <p:nvPr/>
        </p:nvCxnSpPr>
        <p:spPr bwMode="auto">
          <a:xfrm>
            <a:off x="6086475" y="2492722"/>
            <a:ext cx="431800" cy="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 type="triangle" w="med" len="med"/>
            <a:tailEnd type="triangle" w="med" len="med"/>
          </a:ln>
        </p:spPr>
      </p:cxnSp>
      <p:sp>
        <p:nvSpPr>
          <p:cNvPr id="30739" name="TextBox 31"/>
          <p:cNvSpPr txBox="1">
            <a:spLocks noChangeArrowheads="1"/>
          </p:cNvSpPr>
          <p:nvPr/>
        </p:nvSpPr>
        <p:spPr bwMode="auto">
          <a:xfrm rot="-5400000">
            <a:off x="1595437" y="1932335"/>
            <a:ext cx="1223963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600">
                <a:latin typeface="Cambria" pitchFamily="18" charset="0"/>
              </a:rPr>
              <a:t>инновации</a:t>
            </a:r>
            <a:endParaRPr lang="ru-RU">
              <a:latin typeface="Cambria" pitchFamily="18" charset="0"/>
            </a:endParaRPr>
          </a:p>
        </p:txBody>
      </p:sp>
      <p:cxnSp>
        <p:nvCxnSpPr>
          <p:cNvPr id="30740" name="Прямая со стрелкой 32"/>
          <p:cNvCxnSpPr>
            <a:cxnSpLocks noChangeShapeType="1"/>
          </p:cNvCxnSpPr>
          <p:nvPr/>
        </p:nvCxnSpPr>
        <p:spPr bwMode="auto">
          <a:xfrm>
            <a:off x="2433638" y="2132360"/>
            <a:ext cx="431800" cy="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 type="triangle" w="med" len="med"/>
            <a:tailEnd type="triangle" w="med" len="med"/>
          </a:ln>
        </p:spPr>
      </p:cxnSp>
      <p:cxnSp>
        <p:nvCxnSpPr>
          <p:cNvPr id="30741" name="Прямая со стрелкой 33"/>
          <p:cNvCxnSpPr>
            <a:cxnSpLocks noChangeShapeType="1"/>
          </p:cNvCxnSpPr>
          <p:nvPr/>
        </p:nvCxnSpPr>
        <p:spPr bwMode="auto">
          <a:xfrm>
            <a:off x="2433638" y="1771997"/>
            <a:ext cx="431800" cy="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 type="triangle" w="med" len="med"/>
            <a:tailEnd type="triangle" w="med" len="med"/>
          </a:ln>
        </p:spPr>
      </p:cxnSp>
      <p:cxnSp>
        <p:nvCxnSpPr>
          <p:cNvPr id="30742" name="Прямая со стрелкой 34"/>
          <p:cNvCxnSpPr>
            <a:cxnSpLocks noChangeShapeType="1"/>
          </p:cNvCxnSpPr>
          <p:nvPr/>
        </p:nvCxnSpPr>
        <p:spPr bwMode="auto">
          <a:xfrm>
            <a:off x="2433638" y="2492722"/>
            <a:ext cx="431800" cy="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 type="triangle" w="med" len="med"/>
            <a:tailEnd type="triangle" w="med" len="med"/>
          </a:ln>
        </p:spPr>
      </p:cxnSp>
      <p:sp>
        <p:nvSpPr>
          <p:cNvPr id="30743" name="Скругленный прямоугольник 27"/>
          <p:cNvSpPr>
            <a:spLocks noChangeArrowheads="1"/>
          </p:cNvSpPr>
          <p:nvPr/>
        </p:nvSpPr>
        <p:spPr bwMode="auto">
          <a:xfrm>
            <a:off x="4789488" y="5301010"/>
            <a:ext cx="2601912" cy="576262"/>
          </a:xfrm>
          <a:prstGeom prst="roundRect">
            <a:avLst>
              <a:gd name="adj" fmla="val 16667"/>
            </a:avLst>
          </a:prstGeom>
          <a:solidFill>
            <a:schemeClr val="accent1">
              <a:alpha val="25882"/>
            </a:scheme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ru-RU" sz="1400" b="1">
                <a:latin typeface="Cambria" pitchFamily="18" charset="0"/>
              </a:rPr>
              <a:t>Российские отраслевые программы развития</a:t>
            </a:r>
          </a:p>
          <a:p>
            <a:pPr eaLnBrk="0" hangingPunct="0"/>
            <a:r>
              <a:rPr lang="en-US"/>
              <a:t> </a:t>
            </a:r>
            <a:endParaRPr lang="ru-RU"/>
          </a:p>
        </p:txBody>
      </p:sp>
      <p:cxnSp>
        <p:nvCxnSpPr>
          <p:cNvPr id="30744" name="Shape 46"/>
          <p:cNvCxnSpPr>
            <a:cxnSpLocks noChangeShapeType="1"/>
            <a:stCxn id="30735" idx="2"/>
          </p:cNvCxnSpPr>
          <p:nvPr/>
        </p:nvCxnSpPr>
        <p:spPr bwMode="auto">
          <a:xfrm rot="5400000">
            <a:off x="5222875" y="2708623"/>
            <a:ext cx="574675" cy="431800"/>
          </a:xfrm>
          <a:prstGeom prst="curvedConnector3">
            <a:avLst>
              <a:gd name="adj1" fmla="val 50000"/>
            </a:avLst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30745" name="Shape 51"/>
          <p:cNvCxnSpPr>
            <a:cxnSpLocks noChangeShapeType="1"/>
            <a:stCxn id="30732" idx="2"/>
          </p:cNvCxnSpPr>
          <p:nvPr/>
        </p:nvCxnSpPr>
        <p:spPr bwMode="auto">
          <a:xfrm rot="16200000" flipH="1">
            <a:off x="3170238" y="2672110"/>
            <a:ext cx="574675" cy="504825"/>
          </a:xfrm>
          <a:prstGeom prst="curvedConnector3">
            <a:avLst>
              <a:gd name="adj1" fmla="val 50000"/>
            </a:avLst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30746" name="Стрелка вниз 53"/>
          <p:cNvSpPr>
            <a:spLocks noChangeArrowheads="1"/>
          </p:cNvSpPr>
          <p:nvPr/>
        </p:nvSpPr>
        <p:spPr bwMode="auto">
          <a:xfrm>
            <a:off x="4286250" y="3861147"/>
            <a:ext cx="503238" cy="21590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ru-RU"/>
          </a:p>
        </p:txBody>
      </p:sp>
      <p:sp>
        <p:nvSpPr>
          <p:cNvPr id="30747" name="TextBox 32"/>
          <p:cNvSpPr txBox="1">
            <a:spLocks noChangeArrowheads="1"/>
          </p:cNvSpPr>
          <p:nvPr/>
        </p:nvSpPr>
        <p:spPr bwMode="auto">
          <a:xfrm>
            <a:off x="3360738" y="3210272"/>
            <a:ext cx="2430462" cy="5842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171450"/>
            <a:r>
              <a:rPr lang="ru-RU" sz="1600">
                <a:latin typeface="Cambria" pitchFamily="18" charset="0"/>
              </a:rPr>
              <a:t>Инжиниринговый </a:t>
            </a:r>
          </a:p>
          <a:p>
            <a:pPr algn="ctr" defTabSz="171450"/>
            <a:r>
              <a:rPr lang="ru-RU" sz="1600">
                <a:latin typeface="Cambria" pitchFamily="18" charset="0"/>
              </a:rPr>
              <a:t>Центр </a:t>
            </a:r>
          </a:p>
        </p:txBody>
      </p:sp>
      <p:sp>
        <p:nvSpPr>
          <p:cNvPr id="30748" name="Скругленный прямоугольник 34"/>
          <p:cNvSpPr>
            <a:spLocks noChangeArrowheads="1"/>
          </p:cNvSpPr>
          <p:nvPr/>
        </p:nvSpPr>
        <p:spPr bwMode="auto">
          <a:xfrm>
            <a:off x="1600200" y="5301010"/>
            <a:ext cx="3044825" cy="576262"/>
          </a:xfrm>
          <a:prstGeom prst="roundRect">
            <a:avLst>
              <a:gd name="adj" fmla="val 16667"/>
            </a:avLst>
          </a:prstGeom>
          <a:solidFill>
            <a:schemeClr val="accent1">
              <a:alpha val="25882"/>
            </a:scheme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ru-RU" sz="1400" b="1">
                <a:latin typeface="Cambria" pitchFamily="18" charset="0"/>
              </a:rPr>
              <a:t>Мировые вызовы (экология, энергоэффективность, …)</a:t>
            </a:r>
            <a:endParaRPr lang="ru-RU">
              <a:latin typeface="Cambria" pitchFamily="18" charset="0"/>
            </a:endParaRPr>
          </a:p>
        </p:txBody>
      </p:sp>
      <p:sp>
        <p:nvSpPr>
          <p:cNvPr id="30749" name="TextBox 31"/>
          <p:cNvSpPr txBox="1">
            <a:spLocks noChangeArrowheads="1"/>
          </p:cNvSpPr>
          <p:nvPr/>
        </p:nvSpPr>
        <p:spPr bwMode="auto">
          <a:xfrm rot="-5400000">
            <a:off x="6193631" y="1998216"/>
            <a:ext cx="1223963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600">
                <a:latin typeface="Cambria" pitchFamily="18" charset="0"/>
              </a:rPr>
              <a:t>инновации</a:t>
            </a:r>
            <a:endParaRPr lang="ru-RU">
              <a:latin typeface="Cambria" pitchFamily="18" charset="0"/>
            </a:endParaRPr>
          </a:p>
        </p:txBody>
      </p:sp>
      <p:pic>
        <p:nvPicPr>
          <p:cNvPr id="31" name="Picture 2" descr="http://www.brainity.ru/upload/iblock/2f5/2f59f8a843d18b6c4c4432614bbdfe88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3222811"/>
            <a:ext cx="864096" cy="559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188640"/>
            <a:ext cx="1512168" cy="4410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00378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7_Blue Flywheel Design Template">
  <a:themeElements>
    <a:clrScheme name="6_Blue Flywheel Design Template 4">
      <a:dk1>
        <a:srgbClr val="333333"/>
      </a:dk1>
      <a:lt1>
        <a:srgbClr val="FFFFFF"/>
      </a:lt1>
      <a:dk2>
        <a:srgbClr val="D1D1CB"/>
      </a:dk2>
      <a:lt2>
        <a:srgbClr val="777777"/>
      </a:lt2>
      <a:accent1>
        <a:srgbClr val="99998D"/>
      </a:accent1>
      <a:accent2>
        <a:srgbClr val="6292C6"/>
      </a:accent2>
      <a:accent3>
        <a:srgbClr val="FFFFFF"/>
      </a:accent3>
      <a:accent4>
        <a:srgbClr val="2A2A2A"/>
      </a:accent4>
      <a:accent5>
        <a:srgbClr val="CACAC5"/>
      </a:accent5>
      <a:accent6>
        <a:srgbClr val="5884B3"/>
      </a:accent6>
      <a:hlink>
        <a:srgbClr val="FEF4AA"/>
      </a:hlink>
      <a:folHlink>
        <a:srgbClr val="F8F8F8"/>
      </a:folHlink>
    </a:clrScheme>
    <a:fontScheme name="6_Blue Flywheel Design Template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6_Blue Flywheel Design 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DDE9B5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BF2D7"/>
        </a:accent5>
        <a:accent6>
          <a:srgbClr val="2D2D8A"/>
        </a:accent6>
        <a:hlink>
          <a:srgbClr val="339966"/>
        </a:hlink>
        <a:folHlink>
          <a:srgbClr val="33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Blue Flywheel Design Template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D5DEBA"/>
        </a:accent1>
        <a:accent2>
          <a:srgbClr val="F1FFCD"/>
        </a:accent2>
        <a:accent3>
          <a:srgbClr val="FFFFFF"/>
        </a:accent3>
        <a:accent4>
          <a:srgbClr val="000000"/>
        </a:accent4>
        <a:accent5>
          <a:srgbClr val="E7ECD9"/>
        </a:accent5>
        <a:accent6>
          <a:srgbClr val="DAE7BA"/>
        </a:accent6>
        <a:hlink>
          <a:srgbClr val="7B7D37"/>
        </a:hlink>
        <a:folHlink>
          <a:srgbClr val="3A62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Blue Flywheel Design Template 3">
        <a:dk1>
          <a:srgbClr val="777777"/>
        </a:dk1>
        <a:lt1>
          <a:srgbClr val="333333"/>
        </a:lt1>
        <a:dk2>
          <a:srgbClr val="000066"/>
        </a:dk2>
        <a:lt2>
          <a:srgbClr val="D1D1CB"/>
        </a:lt2>
        <a:accent1>
          <a:srgbClr val="99998D"/>
        </a:accent1>
        <a:accent2>
          <a:srgbClr val="6292C6"/>
        </a:accent2>
        <a:accent3>
          <a:srgbClr val="AAAAB8"/>
        </a:accent3>
        <a:accent4>
          <a:srgbClr val="2A2A2A"/>
        </a:accent4>
        <a:accent5>
          <a:srgbClr val="CACAC5"/>
        </a:accent5>
        <a:accent6>
          <a:srgbClr val="5884B3"/>
        </a:accent6>
        <a:hlink>
          <a:srgbClr val="FEF4AA"/>
        </a:hlink>
        <a:folHlink>
          <a:srgbClr val="F8F8F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Blue Flywheel Design Template 4">
        <a:dk1>
          <a:srgbClr val="333333"/>
        </a:dk1>
        <a:lt1>
          <a:srgbClr val="FFFFFF"/>
        </a:lt1>
        <a:dk2>
          <a:srgbClr val="D1D1CB"/>
        </a:dk2>
        <a:lt2>
          <a:srgbClr val="777777"/>
        </a:lt2>
        <a:accent1>
          <a:srgbClr val="99998D"/>
        </a:accent1>
        <a:accent2>
          <a:srgbClr val="6292C6"/>
        </a:accent2>
        <a:accent3>
          <a:srgbClr val="FFFFFF"/>
        </a:accent3>
        <a:accent4>
          <a:srgbClr val="2A2A2A"/>
        </a:accent4>
        <a:accent5>
          <a:srgbClr val="CACAC5"/>
        </a:accent5>
        <a:accent6>
          <a:srgbClr val="5884B3"/>
        </a:accent6>
        <a:hlink>
          <a:srgbClr val="FEF4AA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Blue Flywheel Design Template 5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FFFF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Blue Flywheel Design Template 6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ABCF7F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D2E4C0"/>
        </a:accent5>
        <a:accent6>
          <a:srgbClr val="E78A5C"/>
        </a:accent6>
        <a:hlink>
          <a:srgbClr val="EA552C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Blue Flywheel Design Template 7">
        <a:dk1>
          <a:srgbClr val="85CADF"/>
        </a:dk1>
        <a:lt1>
          <a:srgbClr val="DBF0FF"/>
        </a:lt1>
        <a:dk2>
          <a:srgbClr val="CCFFFF"/>
        </a:dk2>
        <a:lt2>
          <a:srgbClr val="003366"/>
        </a:lt2>
        <a:accent1>
          <a:srgbClr val="3F709D"/>
        </a:accent1>
        <a:accent2>
          <a:srgbClr val="00B000"/>
        </a:accent2>
        <a:accent3>
          <a:srgbClr val="EAF6FF"/>
        </a:accent3>
        <a:accent4>
          <a:srgbClr val="71ACBE"/>
        </a:accent4>
        <a:accent5>
          <a:srgbClr val="AFBBCC"/>
        </a:accent5>
        <a:accent6>
          <a:srgbClr val="009F00"/>
        </a:accent6>
        <a:hlink>
          <a:srgbClr val="66CCFF"/>
        </a:hlink>
        <a:folHlink>
          <a:srgbClr val="FFF38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Blue Flywheel Design Template 8">
        <a:dk1>
          <a:srgbClr val="663300"/>
        </a:dk1>
        <a:lt1>
          <a:srgbClr val="D2BA9E"/>
        </a:lt1>
        <a:dk2>
          <a:srgbClr val="DFC08D"/>
        </a:dk2>
        <a:lt2>
          <a:srgbClr val="2D2015"/>
        </a:lt2>
        <a:accent1>
          <a:srgbClr val="C6DF95"/>
        </a:accent1>
        <a:accent2>
          <a:srgbClr val="8F5F2F"/>
        </a:accent2>
        <a:accent3>
          <a:srgbClr val="E5D9CC"/>
        </a:accent3>
        <a:accent4>
          <a:srgbClr val="562A00"/>
        </a:accent4>
        <a:accent5>
          <a:srgbClr val="DFECC8"/>
        </a:accent5>
        <a:accent6>
          <a:srgbClr val="81552A"/>
        </a:accent6>
        <a:hlink>
          <a:srgbClr val="CCB400"/>
        </a:hlink>
        <a:folHlink>
          <a:srgbClr val="5C6E7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Blue Flywheel Design Template 9">
        <a:dk1>
          <a:srgbClr val="969696"/>
        </a:dk1>
        <a:lt1>
          <a:srgbClr val="DEF6F1"/>
        </a:lt1>
        <a:dk2>
          <a:srgbClr val="8BCD33"/>
        </a:dk2>
        <a:lt2>
          <a:srgbClr val="969696"/>
        </a:lt2>
        <a:accent1>
          <a:srgbClr val="E8FFCD"/>
        </a:accent1>
        <a:accent2>
          <a:srgbClr val="8DC6FF"/>
        </a:accent2>
        <a:accent3>
          <a:srgbClr val="ECFAF7"/>
        </a:accent3>
        <a:accent4>
          <a:srgbClr val="7F7F7F"/>
        </a:accent4>
        <a:accent5>
          <a:srgbClr val="F2FFE3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Blue Flywheel Design Template 10">
        <a:dk1>
          <a:srgbClr val="336699"/>
        </a:dk1>
        <a:lt1>
          <a:srgbClr val="CCECFF"/>
        </a:lt1>
        <a:dk2>
          <a:srgbClr val="CCFF66"/>
        </a:dk2>
        <a:lt2>
          <a:srgbClr val="336699"/>
        </a:lt2>
        <a:accent1>
          <a:srgbClr val="DFF3FF"/>
        </a:accent1>
        <a:accent2>
          <a:srgbClr val="A6B84A"/>
        </a:accent2>
        <a:accent3>
          <a:srgbClr val="E2F4FF"/>
        </a:accent3>
        <a:accent4>
          <a:srgbClr val="2A5682"/>
        </a:accent4>
        <a:accent5>
          <a:srgbClr val="ECF8FF"/>
        </a:accent5>
        <a:accent6>
          <a:srgbClr val="96A642"/>
        </a:accent6>
        <a:hlink>
          <a:srgbClr val="73B5CF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Blue Flywheel Design Template 11">
        <a:dk1>
          <a:srgbClr val="000000"/>
        </a:dk1>
        <a:lt1>
          <a:srgbClr val="FFFFD9"/>
        </a:lt1>
        <a:dk2>
          <a:srgbClr val="663300"/>
        </a:dk2>
        <a:lt2>
          <a:srgbClr val="777777"/>
        </a:lt2>
        <a:accent1>
          <a:srgbClr val="F6FDE1"/>
        </a:accent1>
        <a:accent2>
          <a:srgbClr val="BFC39F"/>
        </a:accent2>
        <a:accent3>
          <a:srgbClr val="FFFFE9"/>
        </a:accent3>
        <a:accent4>
          <a:srgbClr val="000000"/>
        </a:accent4>
        <a:accent5>
          <a:srgbClr val="FAFEEE"/>
        </a:accent5>
        <a:accent6>
          <a:srgbClr val="ADB090"/>
        </a:accent6>
        <a:hlink>
          <a:srgbClr val="FE7F52"/>
        </a:hlink>
        <a:folHlink>
          <a:srgbClr val="F8362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Blue Flywheel Design Template 12">
        <a:dk1>
          <a:srgbClr val="969696"/>
        </a:dk1>
        <a:lt1>
          <a:srgbClr val="DADAE6"/>
        </a:lt1>
        <a:dk2>
          <a:srgbClr val="FFFFFF"/>
        </a:dk2>
        <a:lt2>
          <a:srgbClr val="3E3E5C"/>
        </a:lt2>
        <a:accent1>
          <a:srgbClr val="C4CFE6"/>
        </a:accent1>
        <a:accent2>
          <a:srgbClr val="9DE719"/>
        </a:accent2>
        <a:accent3>
          <a:srgbClr val="EAEAF0"/>
        </a:accent3>
        <a:accent4>
          <a:srgbClr val="7F7F7F"/>
        </a:accent4>
        <a:accent5>
          <a:srgbClr val="DEE4F0"/>
        </a:accent5>
        <a:accent6>
          <a:srgbClr val="8ED116"/>
        </a:accent6>
        <a:hlink>
          <a:srgbClr val="0066CC"/>
        </a:hlink>
        <a:folHlink>
          <a:srgbClr val="FAFFF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10_Blue Flywheel Design Template">
  <a:themeElements>
    <a:clrScheme name="10_Blue Flywheel Design Template 4">
      <a:dk1>
        <a:srgbClr val="333333"/>
      </a:dk1>
      <a:lt1>
        <a:srgbClr val="FFFFFF"/>
      </a:lt1>
      <a:dk2>
        <a:srgbClr val="D1D1CB"/>
      </a:dk2>
      <a:lt2>
        <a:srgbClr val="777777"/>
      </a:lt2>
      <a:accent1>
        <a:srgbClr val="99998D"/>
      </a:accent1>
      <a:accent2>
        <a:srgbClr val="6292C6"/>
      </a:accent2>
      <a:accent3>
        <a:srgbClr val="FFFFFF"/>
      </a:accent3>
      <a:accent4>
        <a:srgbClr val="2A2A2A"/>
      </a:accent4>
      <a:accent5>
        <a:srgbClr val="CACAC5"/>
      </a:accent5>
      <a:accent6>
        <a:srgbClr val="5884B3"/>
      </a:accent6>
      <a:hlink>
        <a:srgbClr val="FEF4AA"/>
      </a:hlink>
      <a:folHlink>
        <a:srgbClr val="F8F8F8"/>
      </a:folHlink>
    </a:clrScheme>
    <a:fontScheme name="10_Blue Flywheel Design Template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10_Blue Flywheel Design 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DDE9B5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BF2D7"/>
        </a:accent5>
        <a:accent6>
          <a:srgbClr val="2D2D8A"/>
        </a:accent6>
        <a:hlink>
          <a:srgbClr val="339966"/>
        </a:hlink>
        <a:folHlink>
          <a:srgbClr val="33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0_Blue Flywheel Design Template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D5DEBA"/>
        </a:accent1>
        <a:accent2>
          <a:srgbClr val="F1FFCD"/>
        </a:accent2>
        <a:accent3>
          <a:srgbClr val="FFFFFF"/>
        </a:accent3>
        <a:accent4>
          <a:srgbClr val="000000"/>
        </a:accent4>
        <a:accent5>
          <a:srgbClr val="E7ECD9"/>
        </a:accent5>
        <a:accent6>
          <a:srgbClr val="DAE7BA"/>
        </a:accent6>
        <a:hlink>
          <a:srgbClr val="7B7D37"/>
        </a:hlink>
        <a:folHlink>
          <a:srgbClr val="3A62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0_Blue Flywheel Design Template 3">
        <a:dk1>
          <a:srgbClr val="777777"/>
        </a:dk1>
        <a:lt1>
          <a:srgbClr val="333333"/>
        </a:lt1>
        <a:dk2>
          <a:srgbClr val="000066"/>
        </a:dk2>
        <a:lt2>
          <a:srgbClr val="D1D1CB"/>
        </a:lt2>
        <a:accent1>
          <a:srgbClr val="99998D"/>
        </a:accent1>
        <a:accent2>
          <a:srgbClr val="6292C6"/>
        </a:accent2>
        <a:accent3>
          <a:srgbClr val="AAAAB8"/>
        </a:accent3>
        <a:accent4>
          <a:srgbClr val="2A2A2A"/>
        </a:accent4>
        <a:accent5>
          <a:srgbClr val="CACAC5"/>
        </a:accent5>
        <a:accent6>
          <a:srgbClr val="5884B3"/>
        </a:accent6>
        <a:hlink>
          <a:srgbClr val="FEF4AA"/>
        </a:hlink>
        <a:folHlink>
          <a:srgbClr val="F8F8F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0_Blue Flywheel Design Template 4">
        <a:dk1>
          <a:srgbClr val="333333"/>
        </a:dk1>
        <a:lt1>
          <a:srgbClr val="FFFFFF"/>
        </a:lt1>
        <a:dk2>
          <a:srgbClr val="D1D1CB"/>
        </a:dk2>
        <a:lt2>
          <a:srgbClr val="777777"/>
        </a:lt2>
        <a:accent1>
          <a:srgbClr val="99998D"/>
        </a:accent1>
        <a:accent2>
          <a:srgbClr val="6292C6"/>
        </a:accent2>
        <a:accent3>
          <a:srgbClr val="FFFFFF"/>
        </a:accent3>
        <a:accent4>
          <a:srgbClr val="2A2A2A"/>
        </a:accent4>
        <a:accent5>
          <a:srgbClr val="CACAC5"/>
        </a:accent5>
        <a:accent6>
          <a:srgbClr val="5884B3"/>
        </a:accent6>
        <a:hlink>
          <a:srgbClr val="FEF4AA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0_Blue Flywheel Design Template 5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FFFF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0_Blue Flywheel Design Template 6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ABCF7F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D2E4C0"/>
        </a:accent5>
        <a:accent6>
          <a:srgbClr val="E78A5C"/>
        </a:accent6>
        <a:hlink>
          <a:srgbClr val="EA552C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0_Blue Flywheel Design Template 7">
        <a:dk1>
          <a:srgbClr val="85CADF"/>
        </a:dk1>
        <a:lt1>
          <a:srgbClr val="DBF0FF"/>
        </a:lt1>
        <a:dk2>
          <a:srgbClr val="CCFFFF"/>
        </a:dk2>
        <a:lt2>
          <a:srgbClr val="003366"/>
        </a:lt2>
        <a:accent1>
          <a:srgbClr val="3F709D"/>
        </a:accent1>
        <a:accent2>
          <a:srgbClr val="00B000"/>
        </a:accent2>
        <a:accent3>
          <a:srgbClr val="EAF6FF"/>
        </a:accent3>
        <a:accent4>
          <a:srgbClr val="71ACBE"/>
        </a:accent4>
        <a:accent5>
          <a:srgbClr val="AFBBCC"/>
        </a:accent5>
        <a:accent6>
          <a:srgbClr val="009F00"/>
        </a:accent6>
        <a:hlink>
          <a:srgbClr val="66CCFF"/>
        </a:hlink>
        <a:folHlink>
          <a:srgbClr val="FFF38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0_Blue Flywheel Design Template 8">
        <a:dk1>
          <a:srgbClr val="663300"/>
        </a:dk1>
        <a:lt1>
          <a:srgbClr val="D2BA9E"/>
        </a:lt1>
        <a:dk2>
          <a:srgbClr val="DFC08D"/>
        </a:dk2>
        <a:lt2>
          <a:srgbClr val="2D2015"/>
        </a:lt2>
        <a:accent1>
          <a:srgbClr val="C6DF95"/>
        </a:accent1>
        <a:accent2>
          <a:srgbClr val="8F5F2F"/>
        </a:accent2>
        <a:accent3>
          <a:srgbClr val="E5D9CC"/>
        </a:accent3>
        <a:accent4>
          <a:srgbClr val="562A00"/>
        </a:accent4>
        <a:accent5>
          <a:srgbClr val="DFECC8"/>
        </a:accent5>
        <a:accent6>
          <a:srgbClr val="81552A"/>
        </a:accent6>
        <a:hlink>
          <a:srgbClr val="CCB400"/>
        </a:hlink>
        <a:folHlink>
          <a:srgbClr val="5C6E7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0_Blue Flywheel Design Template 9">
        <a:dk1>
          <a:srgbClr val="969696"/>
        </a:dk1>
        <a:lt1>
          <a:srgbClr val="DEF6F1"/>
        </a:lt1>
        <a:dk2>
          <a:srgbClr val="8BCD33"/>
        </a:dk2>
        <a:lt2>
          <a:srgbClr val="969696"/>
        </a:lt2>
        <a:accent1>
          <a:srgbClr val="E8FFCD"/>
        </a:accent1>
        <a:accent2>
          <a:srgbClr val="8DC6FF"/>
        </a:accent2>
        <a:accent3>
          <a:srgbClr val="ECFAF7"/>
        </a:accent3>
        <a:accent4>
          <a:srgbClr val="7F7F7F"/>
        </a:accent4>
        <a:accent5>
          <a:srgbClr val="F2FFE3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0_Blue Flywheel Design Template 10">
        <a:dk1>
          <a:srgbClr val="336699"/>
        </a:dk1>
        <a:lt1>
          <a:srgbClr val="CCECFF"/>
        </a:lt1>
        <a:dk2>
          <a:srgbClr val="CCFF66"/>
        </a:dk2>
        <a:lt2>
          <a:srgbClr val="336699"/>
        </a:lt2>
        <a:accent1>
          <a:srgbClr val="DFF3FF"/>
        </a:accent1>
        <a:accent2>
          <a:srgbClr val="A6B84A"/>
        </a:accent2>
        <a:accent3>
          <a:srgbClr val="E2F4FF"/>
        </a:accent3>
        <a:accent4>
          <a:srgbClr val="2A5682"/>
        </a:accent4>
        <a:accent5>
          <a:srgbClr val="ECF8FF"/>
        </a:accent5>
        <a:accent6>
          <a:srgbClr val="96A642"/>
        </a:accent6>
        <a:hlink>
          <a:srgbClr val="73B5CF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0_Blue Flywheel Design Template 11">
        <a:dk1>
          <a:srgbClr val="000000"/>
        </a:dk1>
        <a:lt1>
          <a:srgbClr val="FFFFD9"/>
        </a:lt1>
        <a:dk2>
          <a:srgbClr val="663300"/>
        </a:dk2>
        <a:lt2>
          <a:srgbClr val="777777"/>
        </a:lt2>
        <a:accent1>
          <a:srgbClr val="F6FDE1"/>
        </a:accent1>
        <a:accent2>
          <a:srgbClr val="BFC39F"/>
        </a:accent2>
        <a:accent3>
          <a:srgbClr val="FFFFE9"/>
        </a:accent3>
        <a:accent4>
          <a:srgbClr val="000000"/>
        </a:accent4>
        <a:accent5>
          <a:srgbClr val="FAFEEE"/>
        </a:accent5>
        <a:accent6>
          <a:srgbClr val="ADB090"/>
        </a:accent6>
        <a:hlink>
          <a:srgbClr val="FE7F52"/>
        </a:hlink>
        <a:folHlink>
          <a:srgbClr val="F8362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0_Blue Flywheel Design Template 12">
        <a:dk1>
          <a:srgbClr val="969696"/>
        </a:dk1>
        <a:lt1>
          <a:srgbClr val="DADAE6"/>
        </a:lt1>
        <a:dk2>
          <a:srgbClr val="FFFFFF"/>
        </a:dk2>
        <a:lt2>
          <a:srgbClr val="3E3E5C"/>
        </a:lt2>
        <a:accent1>
          <a:srgbClr val="C4CFE6"/>
        </a:accent1>
        <a:accent2>
          <a:srgbClr val="9DE719"/>
        </a:accent2>
        <a:accent3>
          <a:srgbClr val="EAEAF0"/>
        </a:accent3>
        <a:accent4>
          <a:srgbClr val="7F7F7F"/>
        </a:accent4>
        <a:accent5>
          <a:srgbClr val="DEE4F0"/>
        </a:accent5>
        <a:accent6>
          <a:srgbClr val="8ED116"/>
        </a:accent6>
        <a:hlink>
          <a:srgbClr val="0066CC"/>
        </a:hlink>
        <a:folHlink>
          <a:srgbClr val="FAFFF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11_Blue Flywheel Design Template">
  <a:themeElements>
    <a:clrScheme name="11_Blue Flywheel Design Template 4">
      <a:dk1>
        <a:srgbClr val="333333"/>
      </a:dk1>
      <a:lt1>
        <a:srgbClr val="FFFFFF"/>
      </a:lt1>
      <a:dk2>
        <a:srgbClr val="D1D1CB"/>
      </a:dk2>
      <a:lt2>
        <a:srgbClr val="777777"/>
      </a:lt2>
      <a:accent1>
        <a:srgbClr val="99998D"/>
      </a:accent1>
      <a:accent2>
        <a:srgbClr val="6292C6"/>
      </a:accent2>
      <a:accent3>
        <a:srgbClr val="FFFFFF"/>
      </a:accent3>
      <a:accent4>
        <a:srgbClr val="2A2A2A"/>
      </a:accent4>
      <a:accent5>
        <a:srgbClr val="CACAC5"/>
      </a:accent5>
      <a:accent6>
        <a:srgbClr val="5884B3"/>
      </a:accent6>
      <a:hlink>
        <a:srgbClr val="FEF4AA"/>
      </a:hlink>
      <a:folHlink>
        <a:srgbClr val="F8F8F8"/>
      </a:folHlink>
    </a:clrScheme>
    <a:fontScheme name="11_Blue Flywheel Design Template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11_Blue Flywheel Design 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DDE9B5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BF2D7"/>
        </a:accent5>
        <a:accent6>
          <a:srgbClr val="2D2D8A"/>
        </a:accent6>
        <a:hlink>
          <a:srgbClr val="339966"/>
        </a:hlink>
        <a:folHlink>
          <a:srgbClr val="33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1_Blue Flywheel Design Template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D5DEBA"/>
        </a:accent1>
        <a:accent2>
          <a:srgbClr val="F1FFCD"/>
        </a:accent2>
        <a:accent3>
          <a:srgbClr val="FFFFFF"/>
        </a:accent3>
        <a:accent4>
          <a:srgbClr val="000000"/>
        </a:accent4>
        <a:accent5>
          <a:srgbClr val="E7ECD9"/>
        </a:accent5>
        <a:accent6>
          <a:srgbClr val="DAE7BA"/>
        </a:accent6>
        <a:hlink>
          <a:srgbClr val="7B7D37"/>
        </a:hlink>
        <a:folHlink>
          <a:srgbClr val="3A62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1_Blue Flywheel Design Template 3">
        <a:dk1>
          <a:srgbClr val="777777"/>
        </a:dk1>
        <a:lt1>
          <a:srgbClr val="333333"/>
        </a:lt1>
        <a:dk2>
          <a:srgbClr val="000066"/>
        </a:dk2>
        <a:lt2>
          <a:srgbClr val="D1D1CB"/>
        </a:lt2>
        <a:accent1>
          <a:srgbClr val="99998D"/>
        </a:accent1>
        <a:accent2>
          <a:srgbClr val="6292C6"/>
        </a:accent2>
        <a:accent3>
          <a:srgbClr val="AAAAB8"/>
        </a:accent3>
        <a:accent4>
          <a:srgbClr val="2A2A2A"/>
        </a:accent4>
        <a:accent5>
          <a:srgbClr val="CACAC5"/>
        </a:accent5>
        <a:accent6>
          <a:srgbClr val="5884B3"/>
        </a:accent6>
        <a:hlink>
          <a:srgbClr val="FEF4AA"/>
        </a:hlink>
        <a:folHlink>
          <a:srgbClr val="F8F8F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1_Blue Flywheel Design Template 4">
        <a:dk1>
          <a:srgbClr val="333333"/>
        </a:dk1>
        <a:lt1>
          <a:srgbClr val="FFFFFF"/>
        </a:lt1>
        <a:dk2>
          <a:srgbClr val="D1D1CB"/>
        </a:dk2>
        <a:lt2>
          <a:srgbClr val="777777"/>
        </a:lt2>
        <a:accent1>
          <a:srgbClr val="99998D"/>
        </a:accent1>
        <a:accent2>
          <a:srgbClr val="6292C6"/>
        </a:accent2>
        <a:accent3>
          <a:srgbClr val="FFFFFF"/>
        </a:accent3>
        <a:accent4>
          <a:srgbClr val="2A2A2A"/>
        </a:accent4>
        <a:accent5>
          <a:srgbClr val="CACAC5"/>
        </a:accent5>
        <a:accent6>
          <a:srgbClr val="5884B3"/>
        </a:accent6>
        <a:hlink>
          <a:srgbClr val="FEF4AA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1_Blue Flywheel Design Template 5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FFFF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1_Blue Flywheel Design Template 6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ABCF7F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D2E4C0"/>
        </a:accent5>
        <a:accent6>
          <a:srgbClr val="E78A5C"/>
        </a:accent6>
        <a:hlink>
          <a:srgbClr val="EA552C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1_Blue Flywheel Design Template 7">
        <a:dk1>
          <a:srgbClr val="85CADF"/>
        </a:dk1>
        <a:lt1>
          <a:srgbClr val="DBF0FF"/>
        </a:lt1>
        <a:dk2>
          <a:srgbClr val="CCFFFF"/>
        </a:dk2>
        <a:lt2>
          <a:srgbClr val="003366"/>
        </a:lt2>
        <a:accent1>
          <a:srgbClr val="3F709D"/>
        </a:accent1>
        <a:accent2>
          <a:srgbClr val="00B000"/>
        </a:accent2>
        <a:accent3>
          <a:srgbClr val="EAF6FF"/>
        </a:accent3>
        <a:accent4>
          <a:srgbClr val="71ACBE"/>
        </a:accent4>
        <a:accent5>
          <a:srgbClr val="AFBBCC"/>
        </a:accent5>
        <a:accent6>
          <a:srgbClr val="009F00"/>
        </a:accent6>
        <a:hlink>
          <a:srgbClr val="66CCFF"/>
        </a:hlink>
        <a:folHlink>
          <a:srgbClr val="FFF38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1_Blue Flywheel Design Template 8">
        <a:dk1>
          <a:srgbClr val="663300"/>
        </a:dk1>
        <a:lt1>
          <a:srgbClr val="D2BA9E"/>
        </a:lt1>
        <a:dk2>
          <a:srgbClr val="DFC08D"/>
        </a:dk2>
        <a:lt2>
          <a:srgbClr val="2D2015"/>
        </a:lt2>
        <a:accent1>
          <a:srgbClr val="C6DF95"/>
        </a:accent1>
        <a:accent2>
          <a:srgbClr val="8F5F2F"/>
        </a:accent2>
        <a:accent3>
          <a:srgbClr val="E5D9CC"/>
        </a:accent3>
        <a:accent4>
          <a:srgbClr val="562A00"/>
        </a:accent4>
        <a:accent5>
          <a:srgbClr val="DFECC8"/>
        </a:accent5>
        <a:accent6>
          <a:srgbClr val="81552A"/>
        </a:accent6>
        <a:hlink>
          <a:srgbClr val="CCB400"/>
        </a:hlink>
        <a:folHlink>
          <a:srgbClr val="5C6E7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1_Blue Flywheel Design Template 9">
        <a:dk1>
          <a:srgbClr val="969696"/>
        </a:dk1>
        <a:lt1>
          <a:srgbClr val="DEF6F1"/>
        </a:lt1>
        <a:dk2>
          <a:srgbClr val="8BCD33"/>
        </a:dk2>
        <a:lt2>
          <a:srgbClr val="969696"/>
        </a:lt2>
        <a:accent1>
          <a:srgbClr val="E8FFCD"/>
        </a:accent1>
        <a:accent2>
          <a:srgbClr val="8DC6FF"/>
        </a:accent2>
        <a:accent3>
          <a:srgbClr val="ECFAF7"/>
        </a:accent3>
        <a:accent4>
          <a:srgbClr val="7F7F7F"/>
        </a:accent4>
        <a:accent5>
          <a:srgbClr val="F2FFE3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1_Blue Flywheel Design Template 10">
        <a:dk1>
          <a:srgbClr val="336699"/>
        </a:dk1>
        <a:lt1>
          <a:srgbClr val="CCECFF"/>
        </a:lt1>
        <a:dk2>
          <a:srgbClr val="CCFF66"/>
        </a:dk2>
        <a:lt2>
          <a:srgbClr val="336699"/>
        </a:lt2>
        <a:accent1>
          <a:srgbClr val="DFF3FF"/>
        </a:accent1>
        <a:accent2>
          <a:srgbClr val="A6B84A"/>
        </a:accent2>
        <a:accent3>
          <a:srgbClr val="E2F4FF"/>
        </a:accent3>
        <a:accent4>
          <a:srgbClr val="2A5682"/>
        </a:accent4>
        <a:accent5>
          <a:srgbClr val="ECF8FF"/>
        </a:accent5>
        <a:accent6>
          <a:srgbClr val="96A642"/>
        </a:accent6>
        <a:hlink>
          <a:srgbClr val="73B5CF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1_Blue Flywheel Design Template 11">
        <a:dk1>
          <a:srgbClr val="000000"/>
        </a:dk1>
        <a:lt1>
          <a:srgbClr val="FFFFD9"/>
        </a:lt1>
        <a:dk2>
          <a:srgbClr val="663300"/>
        </a:dk2>
        <a:lt2>
          <a:srgbClr val="777777"/>
        </a:lt2>
        <a:accent1>
          <a:srgbClr val="F6FDE1"/>
        </a:accent1>
        <a:accent2>
          <a:srgbClr val="BFC39F"/>
        </a:accent2>
        <a:accent3>
          <a:srgbClr val="FFFFE9"/>
        </a:accent3>
        <a:accent4>
          <a:srgbClr val="000000"/>
        </a:accent4>
        <a:accent5>
          <a:srgbClr val="FAFEEE"/>
        </a:accent5>
        <a:accent6>
          <a:srgbClr val="ADB090"/>
        </a:accent6>
        <a:hlink>
          <a:srgbClr val="FE7F52"/>
        </a:hlink>
        <a:folHlink>
          <a:srgbClr val="F8362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1_Blue Flywheel Design Template 12">
        <a:dk1>
          <a:srgbClr val="969696"/>
        </a:dk1>
        <a:lt1>
          <a:srgbClr val="DADAE6"/>
        </a:lt1>
        <a:dk2>
          <a:srgbClr val="FFFFFF"/>
        </a:dk2>
        <a:lt2>
          <a:srgbClr val="3E3E5C"/>
        </a:lt2>
        <a:accent1>
          <a:srgbClr val="C4CFE6"/>
        </a:accent1>
        <a:accent2>
          <a:srgbClr val="9DE719"/>
        </a:accent2>
        <a:accent3>
          <a:srgbClr val="EAEAF0"/>
        </a:accent3>
        <a:accent4>
          <a:srgbClr val="7F7F7F"/>
        </a:accent4>
        <a:accent5>
          <a:srgbClr val="DEE4F0"/>
        </a:accent5>
        <a:accent6>
          <a:srgbClr val="8ED116"/>
        </a:accent6>
        <a:hlink>
          <a:srgbClr val="0066CC"/>
        </a:hlink>
        <a:folHlink>
          <a:srgbClr val="FAFFF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12_Blue Flywheel Design Template">
  <a:themeElements>
    <a:clrScheme name="12_Blue Flywheel Design Template 4">
      <a:dk1>
        <a:srgbClr val="333333"/>
      </a:dk1>
      <a:lt1>
        <a:srgbClr val="FFFFFF"/>
      </a:lt1>
      <a:dk2>
        <a:srgbClr val="D1D1CB"/>
      </a:dk2>
      <a:lt2>
        <a:srgbClr val="777777"/>
      </a:lt2>
      <a:accent1>
        <a:srgbClr val="99998D"/>
      </a:accent1>
      <a:accent2>
        <a:srgbClr val="6292C6"/>
      </a:accent2>
      <a:accent3>
        <a:srgbClr val="FFFFFF"/>
      </a:accent3>
      <a:accent4>
        <a:srgbClr val="2A2A2A"/>
      </a:accent4>
      <a:accent5>
        <a:srgbClr val="CACAC5"/>
      </a:accent5>
      <a:accent6>
        <a:srgbClr val="5884B3"/>
      </a:accent6>
      <a:hlink>
        <a:srgbClr val="FEF4AA"/>
      </a:hlink>
      <a:folHlink>
        <a:srgbClr val="F8F8F8"/>
      </a:folHlink>
    </a:clrScheme>
    <a:fontScheme name="12_Blue Flywheel Design Template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12_Blue Flywheel Design 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DDE9B5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BF2D7"/>
        </a:accent5>
        <a:accent6>
          <a:srgbClr val="2D2D8A"/>
        </a:accent6>
        <a:hlink>
          <a:srgbClr val="339966"/>
        </a:hlink>
        <a:folHlink>
          <a:srgbClr val="33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2_Blue Flywheel Design Template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D5DEBA"/>
        </a:accent1>
        <a:accent2>
          <a:srgbClr val="F1FFCD"/>
        </a:accent2>
        <a:accent3>
          <a:srgbClr val="FFFFFF"/>
        </a:accent3>
        <a:accent4>
          <a:srgbClr val="000000"/>
        </a:accent4>
        <a:accent5>
          <a:srgbClr val="E7ECD9"/>
        </a:accent5>
        <a:accent6>
          <a:srgbClr val="DAE7BA"/>
        </a:accent6>
        <a:hlink>
          <a:srgbClr val="7B7D37"/>
        </a:hlink>
        <a:folHlink>
          <a:srgbClr val="3A62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2_Blue Flywheel Design Template 3">
        <a:dk1>
          <a:srgbClr val="777777"/>
        </a:dk1>
        <a:lt1>
          <a:srgbClr val="333333"/>
        </a:lt1>
        <a:dk2>
          <a:srgbClr val="000066"/>
        </a:dk2>
        <a:lt2>
          <a:srgbClr val="D1D1CB"/>
        </a:lt2>
        <a:accent1>
          <a:srgbClr val="99998D"/>
        </a:accent1>
        <a:accent2>
          <a:srgbClr val="6292C6"/>
        </a:accent2>
        <a:accent3>
          <a:srgbClr val="AAAAB8"/>
        </a:accent3>
        <a:accent4>
          <a:srgbClr val="2A2A2A"/>
        </a:accent4>
        <a:accent5>
          <a:srgbClr val="CACAC5"/>
        </a:accent5>
        <a:accent6>
          <a:srgbClr val="5884B3"/>
        </a:accent6>
        <a:hlink>
          <a:srgbClr val="FEF4AA"/>
        </a:hlink>
        <a:folHlink>
          <a:srgbClr val="F8F8F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2_Blue Flywheel Design Template 4">
        <a:dk1>
          <a:srgbClr val="333333"/>
        </a:dk1>
        <a:lt1>
          <a:srgbClr val="FFFFFF"/>
        </a:lt1>
        <a:dk2>
          <a:srgbClr val="D1D1CB"/>
        </a:dk2>
        <a:lt2>
          <a:srgbClr val="777777"/>
        </a:lt2>
        <a:accent1>
          <a:srgbClr val="99998D"/>
        </a:accent1>
        <a:accent2>
          <a:srgbClr val="6292C6"/>
        </a:accent2>
        <a:accent3>
          <a:srgbClr val="FFFFFF"/>
        </a:accent3>
        <a:accent4>
          <a:srgbClr val="2A2A2A"/>
        </a:accent4>
        <a:accent5>
          <a:srgbClr val="CACAC5"/>
        </a:accent5>
        <a:accent6>
          <a:srgbClr val="5884B3"/>
        </a:accent6>
        <a:hlink>
          <a:srgbClr val="FEF4AA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2_Blue Flywheel Design Template 5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FFFF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2_Blue Flywheel Design Template 6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ABCF7F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D2E4C0"/>
        </a:accent5>
        <a:accent6>
          <a:srgbClr val="E78A5C"/>
        </a:accent6>
        <a:hlink>
          <a:srgbClr val="EA552C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2_Blue Flywheel Design Template 7">
        <a:dk1>
          <a:srgbClr val="85CADF"/>
        </a:dk1>
        <a:lt1>
          <a:srgbClr val="DBF0FF"/>
        </a:lt1>
        <a:dk2>
          <a:srgbClr val="CCFFFF"/>
        </a:dk2>
        <a:lt2>
          <a:srgbClr val="003366"/>
        </a:lt2>
        <a:accent1>
          <a:srgbClr val="3F709D"/>
        </a:accent1>
        <a:accent2>
          <a:srgbClr val="00B000"/>
        </a:accent2>
        <a:accent3>
          <a:srgbClr val="EAF6FF"/>
        </a:accent3>
        <a:accent4>
          <a:srgbClr val="71ACBE"/>
        </a:accent4>
        <a:accent5>
          <a:srgbClr val="AFBBCC"/>
        </a:accent5>
        <a:accent6>
          <a:srgbClr val="009F00"/>
        </a:accent6>
        <a:hlink>
          <a:srgbClr val="66CCFF"/>
        </a:hlink>
        <a:folHlink>
          <a:srgbClr val="FFF38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2_Blue Flywheel Design Template 8">
        <a:dk1>
          <a:srgbClr val="663300"/>
        </a:dk1>
        <a:lt1>
          <a:srgbClr val="D2BA9E"/>
        </a:lt1>
        <a:dk2>
          <a:srgbClr val="DFC08D"/>
        </a:dk2>
        <a:lt2>
          <a:srgbClr val="2D2015"/>
        </a:lt2>
        <a:accent1>
          <a:srgbClr val="C6DF95"/>
        </a:accent1>
        <a:accent2>
          <a:srgbClr val="8F5F2F"/>
        </a:accent2>
        <a:accent3>
          <a:srgbClr val="E5D9CC"/>
        </a:accent3>
        <a:accent4>
          <a:srgbClr val="562A00"/>
        </a:accent4>
        <a:accent5>
          <a:srgbClr val="DFECC8"/>
        </a:accent5>
        <a:accent6>
          <a:srgbClr val="81552A"/>
        </a:accent6>
        <a:hlink>
          <a:srgbClr val="CCB400"/>
        </a:hlink>
        <a:folHlink>
          <a:srgbClr val="5C6E7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2_Blue Flywheel Design Template 9">
        <a:dk1>
          <a:srgbClr val="969696"/>
        </a:dk1>
        <a:lt1>
          <a:srgbClr val="DEF6F1"/>
        </a:lt1>
        <a:dk2>
          <a:srgbClr val="8BCD33"/>
        </a:dk2>
        <a:lt2>
          <a:srgbClr val="969696"/>
        </a:lt2>
        <a:accent1>
          <a:srgbClr val="E8FFCD"/>
        </a:accent1>
        <a:accent2>
          <a:srgbClr val="8DC6FF"/>
        </a:accent2>
        <a:accent3>
          <a:srgbClr val="ECFAF7"/>
        </a:accent3>
        <a:accent4>
          <a:srgbClr val="7F7F7F"/>
        </a:accent4>
        <a:accent5>
          <a:srgbClr val="F2FFE3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2_Blue Flywheel Design Template 10">
        <a:dk1>
          <a:srgbClr val="336699"/>
        </a:dk1>
        <a:lt1>
          <a:srgbClr val="CCECFF"/>
        </a:lt1>
        <a:dk2>
          <a:srgbClr val="CCFF66"/>
        </a:dk2>
        <a:lt2>
          <a:srgbClr val="336699"/>
        </a:lt2>
        <a:accent1>
          <a:srgbClr val="DFF3FF"/>
        </a:accent1>
        <a:accent2>
          <a:srgbClr val="A6B84A"/>
        </a:accent2>
        <a:accent3>
          <a:srgbClr val="E2F4FF"/>
        </a:accent3>
        <a:accent4>
          <a:srgbClr val="2A5682"/>
        </a:accent4>
        <a:accent5>
          <a:srgbClr val="ECF8FF"/>
        </a:accent5>
        <a:accent6>
          <a:srgbClr val="96A642"/>
        </a:accent6>
        <a:hlink>
          <a:srgbClr val="73B5CF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2_Blue Flywheel Design Template 11">
        <a:dk1>
          <a:srgbClr val="000000"/>
        </a:dk1>
        <a:lt1>
          <a:srgbClr val="FFFFD9"/>
        </a:lt1>
        <a:dk2>
          <a:srgbClr val="663300"/>
        </a:dk2>
        <a:lt2>
          <a:srgbClr val="777777"/>
        </a:lt2>
        <a:accent1>
          <a:srgbClr val="F6FDE1"/>
        </a:accent1>
        <a:accent2>
          <a:srgbClr val="BFC39F"/>
        </a:accent2>
        <a:accent3>
          <a:srgbClr val="FFFFE9"/>
        </a:accent3>
        <a:accent4>
          <a:srgbClr val="000000"/>
        </a:accent4>
        <a:accent5>
          <a:srgbClr val="FAFEEE"/>
        </a:accent5>
        <a:accent6>
          <a:srgbClr val="ADB090"/>
        </a:accent6>
        <a:hlink>
          <a:srgbClr val="FE7F52"/>
        </a:hlink>
        <a:folHlink>
          <a:srgbClr val="F8362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2_Blue Flywheel Design Template 12">
        <a:dk1>
          <a:srgbClr val="969696"/>
        </a:dk1>
        <a:lt1>
          <a:srgbClr val="DADAE6"/>
        </a:lt1>
        <a:dk2>
          <a:srgbClr val="FFFFFF"/>
        </a:dk2>
        <a:lt2>
          <a:srgbClr val="3E3E5C"/>
        </a:lt2>
        <a:accent1>
          <a:srgbClr val="C4CFE6"/>
        </a:accent1>
        <a:accent2>
          <a:srgbClr val="9DE719"/>
        </a:accent2>
        <a:accent3>
          <a:srgbClr val="EAEAF0"/>
        </a:accent3>
        <a:accent4>
          <a:srgbClr val="7F7F7F"/>
        </a:accent4>
        <a:accent5>
          <a:srgbClr val="DEE4F0"/>
        </a:accent5>
        <a:accent6>
          <a:srgbClr val="8ED116"/>
        </a:accent6>
        <a:hlink>
          <a:srgbClr val="0066CC"/>
        </a:hlink>
        <a:folHlink>
          <a:srgbClr val="FAFFF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13_Blue Flywheel Design Template">
  <a:themeElements>
    <a:clrScheme name="13_Blue Flywheel Design Template 4">
      <a:dk1>
        <a:srgbClr val="333333"/>
      </a:dk1>
      <a:lt1>
        <a:srgbClr val="FFFFFF"/>
      </a:lt1>
      <a:dk2>
        <a:srgbClr val="D1D1CB"/>
      </a:dk2>
      <a:lt2>
        <a:srgbClr val="777777"/>
      </a:lt2>
      <a:accent1>
        <a:srgbClr val="99998D"/>
      </a:accent1>
      <a:accent2>
        <a:srgbClr val="6292C6"/>
      </a:accent2>
      <a:accent3>
        <a:srgbClr val="FFFFFF"/>
      </a:accent3>
      <a:accent4>
        <a:srgbClr val="2A2A2A"/>
      </a:accent4>
      <a:accent5>
        <a:srgbClr val="CACAC5"/>
      </a:accent5>
      <a:accent6>
        <a:srgbClr val="5884B3"/>
      </a:accent6>
      <a:hlink>
        <a:srgbClr val="FEF4AA"/>
      </a:hlink>
      <a:folHlink>
        <a:srgbClr val="F8F8F8"/>
      </a:folHlink>
    </a:clrScheme>
    <a:fontScheme name="13_Blue Flywheel Design Template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13_Blue Flywheel Design 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DDE9B5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BF2D7"/>
        </a:accent5>
        <a:accent6>
          <a:srgbClr val="2D2D8A"/>
        </a:accent6>
        <a:hlink>
          <a:srgbClr val="339966"/>
        </a:hlink>
        <a:folHlink>
          <a:srgbClr val="33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3_Blue Flywheel Design Template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D5DEBA"/>
        </a:accent1>
        <a:accent2>
          <a:srgbClr val="F1FFCD"/>
        </a:accent2>
        <a:accent3>
          <a:srgbClr val="FFFFFF"/>
        </a:accent3>
        <a:accent4>
          <a:srgbClr val="000000"/>
        </a:accent4>
        <a:accent5>
          <a:srgbClr val="E7ECD9"/>
        </a:accent5>
        <a:accent6>
          <a:srgbClr val="DAE7BA"/>
        </a:accent6>
        <a:hlink>
          <a:srgbClr val="7B7D37"/>
        </a:hlink>
        <a:folHlink>
          <a:srgbClr val="3A62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3_Blue Flywheel Design Template 3">
        <a:dk1>
          <a:srgbClr val="777777"/>
        </a:dk1>
        <a:lt1>
          <a:srgbClr val="333333"/>
        </a:lt1>
        <a:dk2>
          <a:srgbClr val="000066"/>
        </a:dk2>
        <a:lt2>
          <a:srgbClr val="D1D1CB"/>
        </a:lt2>
        <a:accent1>
          <a:srgbClr val="99998D"/>
        </a:accent1>
        <a:accent2>
          <a:srgbClr val="6292C6"/>
        </a:accent2>
        <a:accent3>
          <a:srgbClr val="AAAAB8"/>
        </a:accent3>
        <a:accent4>
          <a:srgbClr val="2A2A2A"/>
        </a:accent4>
        <a:accent5>
          <a:srgbClr val="CACAC5"/>
        </a:accent5>
        <a:accent6>
          <a:srgbClr val="5884B3"/>
        </a:accent6>
        <a:hlink>
          <a:srgbClr val="FEF4AA"/>
        </a:hlink>
        <a:folHlink>
          <a:srgbClr val="F8F8F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3_Blue Flywheel Design Template 4">
        <a:dk1>
          <a:srgbClr val="333333"/>
        </a:dk1>
        <a:lt1>
          <a:srgbClr val="FFFFFF"/>
        </a:lt1>
        <a:dk2>
          <a:srgbClr val="D1D1CB"/>
        </a:dk2>
        <a:lt2>
          <a:srgbClr val="777777"/>
        </a:lt2>
        <a:accent1>
          <a:srgbClr val="99998D"/>
        </a:accent1>
        <a:accent2>
          <a:srgbClr val="6292C6"/>
        </a:accent2>
        <a:accent3>
          <a:srgbClr val="FFFFFF"/>
        </a:accent3>
        <a:accent4>
          <a:srgbClr val="2A2A2A"/>
        </a:accent4>
        <a:accent5>
          <a:srgbClr val="CACAC5"/>
        </a:accent5>
        <a:accent6>
          <a:srgbClr val="5884B3"/>
        </a:accent6>
        <a:hlink>
          <a:srgbClr val="FEF4AA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3_Blue Flywheel Design Template 5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FFFF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3_Blue Flywheel Design Template 6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ABCF7F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D2E4C0"/>
        </a:accent5>
        <a:accent6>
          <a:srgbClr val="E78A5C"/>
        </a:accent6>
        <a:hlink>
          <a:srgbClr val="EA552C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3_Blue Flywheel Design Template 7">
        <a:dk1>
          <a:srgbClr val="85CADF"/>
        </a:dk1>
        <a:lt1>
          <a:srgbClr val="DBF0FF"/>
        </a:lt1>
        <a:dk2>
          <a:srgbClr val="CCFFFF"/>
        </a:dk2>
        <a:lt2>
          <a:srgbClr val="003366"/>
        </a:lt2>
        <a:accent1>
          <a:srgbClr val="3F709D"/>
        </a:accent1>
        <a:accent2>
          <a:srgbClr val="00B000"/>
        </a:accent2>
        <a:accent3>
          <a:srgbClr val="EAF6FF"/>
        </a:accent3>
        <a:accent4>
          <a:srgbClr val="71ACBE"/>
        </a:accent4>
        <a:accent5>
          <a:srgbClr val="AFBBCC"/>
        </a:accent5>
        <a:accent6>
          <a:srgbClr val="009F00"/>
        </a:accent6>
        <a:hlink>
          <a:srgbClr val="66CCFF"/>
        </a:hlink>
        <a:folHlink>
          <a:srgbClr val="FFF38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3_Blue Flywheel Design Template 8">
        <a:dk1>
          <a:srgbClr val="663300"/>
        </a:dk1>
        <a:lt1>
          <a:srgbClr val="D2BA9E"/>
        </a:lt1>
        <a:dk2>
          <a:srgbClr val="DFC08D"/>
        </a:dk2>
        <a:lt2>
          <a:srgbClr val="2D2015"/>
        </a:lt2>
        <a:accent1>
          <a:srgbClr val="C6DF95"/>
        </a:accent1>
        <a:accent2>
          <a:srgbClr val="8F5F2F"/>
        </a:accent2>
        <a:accent3>
          <a:srgbClr val="E5D9CC"/>
        </a:accent3>
        <a:accent4>
          <a:srgbClr val="562A00"/>
        </a:accent4>
        <a:accent5>
          <a:srgbClr val="DFECC8"/>
        </a:accent5>
        <a:accent6>
          <a:srgbClr val="81552A"/>
        </a:accent6>
        <a:hlink>
          <a:srgbClr val="CCB400"/>
        </a:hlink>
        <a:folHlink>
          <a:srgbClr val="5C6E7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3_Blue Flywheel Design Template 9">
        <a:dk1>
          <a:srgbClr val="969696"/>
        </a:dk1>
        <a:lt1>
          <a:srgbClr val="DEF6F1"/>
        </a:lt1>
        <a:dk2>
          <a:srgbClr val="8BCD33"/>
        </a:dk2>
        <a:lt2>
          <a:srgbClr val="969696"/>
        </a:lt2>
        <a:accent1>
          <a:srgbClr val="E8FFCD"/>
        </a:accent1>
        <a:accent2>
          <a:srgbClr val="8DC6FF"/>
        </a:accent2>
        <a:accent3>
          <a:srgbClr val="ECFAF7"/>
        </a:accent3>
        <a:accent4>
          <a:srgbClr val="7F7F7F"/>
        </a:accent4>
        <a:accent5>
          <a:srgbClr val="F2FFE3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3_Blue Flywheel Design Template 10">
        <a:dk1>
          <a:srgbClr val="336699"/>
        </a:dk1>
        <a:lt1>
          <a:srgbClr val="CCECFF"/>
        </a:lt1>
        <a:dk2>
          <a:srgbClr val="CCFF66"/>
        </a:dk2>
        <a:lt2>
          <a:srgbClr val="336699"/>
        </a:lt2>
        <a:accent1>
          <a:srgbClr val="DFF3FF"/>
        </a:accent1>
        <a:accent2>
          <a:srgbClr val="A6B84A"/>
        </a:accent2>
        <a:accent3>
          <a:srgbClr val="E2F4FF"/>
        </a:accent3>
        <a:accent4>
          <a:srgbClr val="2A5682"/>
        </a:accent4>
        <a:accent5>
          <a:srgbClr val="ECF8FF"/>
        </a:accent5>
        <a:accent6>
          <a:srgbClr val="96A642"/>
        </a:accent6>
        <a:hlink>
          <a:srgbClr val="73B5CF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3_Blue Flywheel Design Template 11">
        <a:dk1>
          <a:srgbClr val="000000"/>
        </a:dk1>
        <a:lt1>
          <a:srgbClr val="FFFFD9"/>
        </a:lt1>
        <a:dk2>
          <a:srgbClr val="663300"/>
        </a:dk2>
        <a:lt2>
          <a:srgbClr val="777777"/>
        </a:lt2>
        <a:accent1>
          <a:srgbClr val="F6FDE1"/>
        </a:accent1>
        <a:accent2>
          <a:srgbClr val="BFC39F"/>
        </a:accent2>
        <a:accent3>
          <a:srgbClr val="FFFFE9"/>
        </a:accent3>
        <a:accent4>
          <a:srgbClr val="000000"/>
        </a:accent4>
        <a:accent5>
          <a:srgbClr val="FAFEEE"/>
        </a:accent5>
        <a:accent6>
          <a:srgbClr val="ADB090"/>
        </a:accent6>
        <a:hlink>
          <a:srgbClr val="FE7F52"/>
        </a:hlink>
        <a:folHlink>
          <a:srgbClr val="F8362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3_Blue Flywheel Design Template 12">
        <a:dk1>
          <a:srgbClr val="969696"/>
        </a:dk1>
        <a:lt1>
          <a:srgbClr val="DADAE6"/>
        </a:lt1>
        <a:dk2>
          <a:srgbClr val="FFFFFF"/>
        </a:dk2>
        <a:lt2>
          <a:srgbClr val="3E3E5C"/>
        </a:lt2>
        <a:accent1>
          <a:srgbClr val="C4CFE6"/>
        </a:accent1>
        <a:accent2>
          <a:srgbClr val="9DE719"/>
        </a:accent2>
        <a:accent3>
          <a:srgbClr val="EAEAF0"/>
        </a:accent3>
        <a:accent4>
          <a:srgbClr val="7F7F7F"/>
        </a:accent4>
        <a:accent5>
          <a:srgbClr val="DEE4F0"/>
        </a:accent5>
        <a:accent6>
          <a:srgbClr val="8ED116"/>
        </a:accent6>
        <a:hlink>
          <a:srgbClr val="0066CC"/>
        </a:hlink>
        <a:folHlink>
          <a:srgbClr val="FAFFF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14_Blue Flywheel Design Template">
  <a:themeElements>
    <a:clrScheme name="14_Blue Flywheel Design Template 4">
      <a:dk1>
        <a:srgbClr val="333333"/>
      </a:dk1>
      <a:lt1>
        <a:srgbClr val="FFFFFF"/>
      </a:lt1>
      <a:dk2>
        <a:srgbClr val="D1D1CB"/>
      </a:dk2>
      <a:lt2>
        <a:srgbClr val="777777"/>
      </a:lt2>
      <a:accent1>
        <a:srgbClr val="99998D"/>
      </a:accent1>
      <a:accent2>
        <a:srgbClr val="6292C6"/>
      </a:accent2>
      <a:accent3>
        <a:srgbClr val="FFFFFF"/>
      </a:accent3>
      <a:accent4>
        <a:srgbClr val="2A2A2A"/>
      </a:accent4>
      <a:accent5>
        <a:srgbClr val="CACAC5"/>
      </a:accent5>
      <a:accent6>
        <a:srgbClr val="5884B3"/>
      </a:accent6>
      <a:hlink>
        <a:srgbClr val="FEF4AA"/>
      </a:hlink>
      <a:folHlink>
        <a:srgbClr val="F8F8F8"/>
      </a:folHlink>
    </a:clrScheme>
    <a:fontScheme name="14_Blue Flywheel Design Template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14_Blue Flywheel Design 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DDE9B5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BF2D7"/>
        </a:accent5>
        <a:accent6>
          <a:srgbClr val="2D2D8A"/>
        </a:accent6>
        <a:hlink>
          <a:srgbClr val="339966"/>
        </a:hlink>
        <a:folHlink>
          <a:srgbClr val="33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4_Blue Flywheel Design Template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D5DEBA"/>
        </a:accent1>
        <a:accent2>
          <a:srgbClr val="F1FFCD"/>
        </a:accent2>
        <a:accent3>
          <a:srgbClr val="FFFFFF"/>
        </a:accent3>
        <a:accent4>
          <a:srgbClr val="000000"/>
        </a:accent4>
        <a:accent5>
          <a:srgbClr val="E7ECD9"/>
        </a:accent5>
        <a:accent6>
          <a:srgbClr val="DAE7BA"/>
        </a:accent6>
        <a:hlink>
          <a:srgbClr val="7B7D37"/>
        </a:hlink>
        <a:folHlink>
          <a:srgbClr val="3A62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4_Blue Flywheel Design Template 3">
        <a:dk1>
          <a:srgbClr val="777777"/>
        </a:dk1>
        <a:lt1>
          <a:srgbClr val="333333"/>
        </a:lt1>
        <a:dk2>
          <a:srgbClr val="000066"/>
        </a:dk2>
        <a:lt2>
          <a:srgbClr val="D1D1CB"/>
        </a:lt2>
        <a:accent1>
          <a:srgbClr val="99998D"/>
        </a:accent1>
        <a:accent2>
          <a:srgbClr val="6292C6"/>
        </a:accent2>
        <a:accent3>
          <a:srgbClr val="AAAAB8"/>
        </a:accent3>
        <a:accent4>
          <a:srgbClr val="2A2A2A"/>
        </a:accent4>
        <a:accent5>
          <a:srgbClr val="CACAC5"/>
        </a:accent5>
        <a:accent6>
          <a:srgbClr val="5884B3"/>
        </a:accent6>
        <a:hlink>
          <a:srgbClr val="FEF4AA"/>
        </a:hlink>
        <a:folHlink>
          <a:srgbClr val="F8F8F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4_Blue Flywheel Design Template 4">
        <a:dk1>
          <a:srgbClr val="333333"/>
        </a:dk1>
        <a:lt1>
          <a:srgbClr val="FFFFFF"/>
        </a:lt1>
        <a:dk2>
          <a:srgbClr val="D1D1CB"/>
        </a:dk2>
        <a:lt2>
          <a:srgbClr val="777777"/>
        </a:lt2>
        <a:accent1>
          <a:srgbClr val="99998D"/>
        </a:accent1>
        <a:accent2>
          <a:srgbClr val="6292C6"/>
        </a:accent2>
        <a:accent3>
          <a:srgbClr val="FFFFFF"/>
        </a:accent3>
        <a:accent4>
          <a:srgbClr val="2A2A2A"/>
        </a:accent4>
        <a:accent5>
          <a:srgbClr val="CACAC5"/>
        </a:accent5>
        <a:accent6>
          <a:srgbClr val="5884B3"/>
        </a:accent6>
        <a:hlink>
          <a:srgbClr val="FEF4AA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4_Blue Flywheel Design Template 5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FFFF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4_Blue Flywheel Design Template 6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ABCF7F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D2E4C0"/>
        </a:accent5>
        <a:accent6>
          <a:srgbClr val="E78A5C"/>
        </a:accent6>
        <a:hlink>
          <a:srgbClr val="EA552C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4_Blue Flywheel Design Template 7">
        <a:dk1>
          <a:srgbClr val="85CADF"/>
        </a:dk1>
        <a:lt1>
          <a:srgbClr val="DBF0FF"/>
        </a:lt1>
        <a:dk2>
          <a:srgbClr val="CCFFFF"/>
        </a:dk2>
        <a:lt2>
          <a:srgbClr val="003366"/>
        </a:lt2>
        <a:accent1>
          <a:srgbClr val="3F709D"/>
        </a:accent1>
        <a:accent2>
          <a:srgbClr val="00B000"/>
        </a:accent2>
        <a:accent3>
          <a:srgbClr val="EAF6FF"/>
        </a:accent3>
        <a:accent4>
          <a:srgbClr val="71ACBE"/>
        </a:accent4>
        <a:accent5>
          <a:srgbClr val="AFBBCC"/>
        </a:accent5>
        <a:accent6>
          <a:srgbClr val="009F00"/>
        </a:accent6>
        <a:hlink>
          <a:srgbClr val="66CCFF"/>
        </a:hlink>
        <a:folHlink>
          <a:srgbClr val="FFF38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4_Blue Flywheel Design Template 8">
        <a:dk1>
          <a:srgbClr val="663300"/>
        </a:dk1>
        <a:lt1>
          <a:srgbClr val="D2BA9E"/>
        </a:lt1>
        <a:dk2>
          <a:srgbClr val="DFC08D"/>
        </a:dk2>
        <a:lt2>
          <a:srgbClr val="2D2015"/>
        </a:lt2>
        <a:accent1>
          <a:srgbClr val="C6DF95"/>
        </a:accent1>
        <a:accent2>
          <a:srgbClr val="8F5F2F"/>
        </a:accent2>
        <a:accent3>
          <a:srgbClr val="E5D9CC"/>
        </a:accent3>
        <a:accent4>
          <a:srgbClr val="562A00"/>
        </a:accent4>
        <a:accent5>
          <a:srgbClr val="DFECC8"/>
        </a:accent5>
        <a:accent6>
          <a:srgbClr val="81552A"/>
        </a:accent6>
        <a:hlink>
          <a:srgbClr val="CCB400"/>
        </a:hlink>
        <a:folHlink>
          <a:srgbClr val="5C6E7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4_Blue Flywheel Design Template 9">
        <a:dk1>
          <a:srgbClr val="969696"/>
        </a:dk1>
        <a:lt1>
          <a:srgbClr val="DEF6F1"/>
        </a:lt1>
        <a:dk2>
          <a:srgbClr val="8BCD33"/>
        </a:dk2>
        <a:lt2>
          <a:srgbClr val="969696"/>
        </a:lt2>
        <a:accent1>
          <a:srgbClr val="E8FFCD"/>
        </a:accent1>
        <a:accent2>
          <a:srgbClr val="8DC6FF"/>
        </a:accent2>
        <a:accent3>
          <a:srgbClr val="ECFAF7"/>
        </a:accent3>
        <a:accent4>
          <a:srgbClr val="7F7F7F"/>
        </a:accent4>
        <a:accent5>
          <a:srgbClr val="F2FFE3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4_Blue Flywheel Design Template 10">
        <a:dk1>
          <a:srgbClr val="336699"/>
        </a:dk1>
        <a:lt1>
          <a:srgbClr val="CCECFF"/>
        </a:lt1>
        <a:dk2>
          <a:srgbClr val="CCFF66"/>
        </a:dk2>
        <a:lt2>
          <a:srgbClr val="336699"/>
        </a:lt2>
        <a:accent1>
          <a:srgbClr val="DFF3FF"/>
        </a:accent1>
        <a:accent2>
          <a:srgbClr val="A6B84A"/>
        </a:accent2>
        <a:accent3>
          <a:srgbClr val="E2F4FF"/>
        </a:accent3>
        <a:accent4>
          <a:srgbClr val="2A5682"/>
        </a:accent4>
        <a:accent5>
          <a:srgbClr val="ECF8FF"/>
        </a:accent5>
        <a:accent6>
          <a:srgbClr val="96A642"/>
        </a:accent6>
        <a:hlink>
          <a:srgbClr val="73B5CF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4_Blue Flywheel Design Template 11">
        <a:dk1>
          <a:srgbClr val="000000"/>
        </a:dk1>
        <a:lt1>
          <a:srgbClr val="FFFFD9"/>
        </a:lt1>
        <a:dk2>
          <a:srgbClr val="663300"/>
        </a:dk2>
        <a:lt2>
          <a:srgbClr val="777777"/>
        </a:lt2>
        <a:accent1>
          <a:srgbClr val="F6FDE1"/>
        </a:accent1>
        <a:accent2>
          <a:srgbClr val="BFC39F"/>
        </a:accent2>
        <a:accent3>
          <a:srgbClr val="FFFFE9"/>
        </a:accent3>
        <a:accent4>
          <a:srgbClr val="000000"/>
        </a:accent4>
        <a:accent5>
          <a:srgbClr val="FAFEEE"/>
        </a:accent5>
        <a:accent6>
          <a:srgbClr val="ADB090"/>
        </a:accent6>
        <a:hlink>
          <a:srgbClr val="FE7F52"/>
        </a:hlink>
        <a:folHlink>
          <a:srgbClr val="F8362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4_Blue Flywheel Design Template 12">
        <a:dk1>
          <a:srgbClr val="969696"/>
        </a:dk1>
        <a:lt1>
          <a:srgbClr val="DADAE6"/>
        </a:lt1>
        <a:dk2>
          <a:srgbClr val="FFFFFF"/>
        </a:dk2>
        <a:lt2>
          <a:srgbClr val="3E3E5C"/>
        </a:lt2>
        <a:accent1>
          <a:srgbClr val="C4CFE6"/>
        </a:accent1>
        <a:accent2>
          <a:srgbClr val="9DE719"/>
        </a:accent2>
        <a:accent3>
          <a:srgbClr val="EAEAF0"/>
        </a:accent3>
        <a:accent4>
          <a:srgbClr val="7F7F7F"/>
        </a:accent4>
        <a:accent5>
          <a:srgbClr val="DEE4F0"/>
        </a:accent5>
        <a:accent6>
          <a:srgbClr val="8ED116"/>
        </a:accent6>
        <a:hlink>
          <a:srgbClr val="0066CC"/>
        </a:hlink>
        <a:folHlink>
          <a:srgbClr val="FAFFF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15_Blue Flywheel Design Template">
  <a:themeElements>
    <a:clrScheme name="15_Blue Flywheel Design Template 4">
      <a:dk1>
        <a:srgbClr val="333333"/>
      </a:dk1>
      <a:lt1>
        <a:srgbClr val="FFFFFF"/>
      </a:lt1>
      <a:dk2>
        <a:srgbClr val="D1D1CB"/>
      </a:dk2>
      <a:lt2>
        <a:srgbClr val="777777"/>
      </a:lt2>
      <a:accent1>
        <a:srgbClr val="99998D"/>
      </a:accent1>
      <a:accent2>
        <a:srgbClr val="6292C6"/>
      </a:accent2>
      <a:accent3>
        <a:srgbClr val="FFFFFF"/>
      </a:accent3>
      <a:accent4>
        <a:srgbClr val="2A2A2A"/>
      </a:accent4>
      <a:accent5>
        <a:srgbClr val="CACAC5"/>
      </a:accent5>
      <a:accent6>
        <a:srgbClr val="5884B3"/>
      </a:accent6>
      <a:hlink>
        <a:srgbClr val="FEF4AA"/>
      </a:hlink>
      <a:folHlink>
        <a:srgbClr val="F8F8F8"/>
      </a:folHlink>
    </a:clrScheme>
    <a:fontScheme name="15_Blue Flywheel Design Template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15_Blue Flywheel Design 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DDE9B5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BF2D7"/>
        </a:accent5>
        <a:accent6>
          <a:srgbClr val="2D2D8A"/>
        </a:accent6>
        <a:hlink>
          <a:srgbClr val="339966"/>
        </a:hlink>
        <a:folHlink>
          <a:srgbClr val="33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5_Blue Flywheel Design Template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D5DEBA"/>
        </a:accent1>
        <a:accent2>
          <a:srgbClr val="F1FFCD"/>
        </a:accent2>
        <a:accent3>
          <a:srgbClr val="FFFFFF"/>
        </a:accent3>
        <a:accent4>
          <a:srgbClr val="000000"/>
        </a:accent4>
        <a:accent5>
          <a:srgbClr val="E7ECD9"/>
        </a:accent5>
        <a:accent6>
          <a:srgbClr val="DAE7BA"/>
        </a:accent6>
        <a:hlink>
          <a:srgbClr val="7B7D37"/>
        </a:hlink>
        <a:folHlink>
          <a:srgbClr val="3A62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5_Blue Flywheel Design Template 3">
        <a:dk1>
          <a:srgbClr val="777777"/>
        </a:dk1>
        <a:lt1>
          <a:srgbClr val="333333"/>
        </a:lt1>
        <a:dk2>
          <a:srgbClr val="000066"/>
        </a:dk2>
        <a:lt2>
          <a:srgbClr val="D1D1CB"/>
        </a:lt2>
        <a:accent1>
          <a:srgbClr val="99998D"/>
        </a:accent1>
        <a:accent2>
          <a:srgbClr val="6292C6"/>
        </a:accent2>
        <a:accent3>
          <a:srgbClr val="AAAAB8"/>
        </a:accent3>
        <a:accent4>
          <a:srgbClr val="2A2A2A"/>
        </a:accent4>
        <a:accent5>
          <a:srgbClr val="CACAC5"/>
        </a:accent5>
        <a:accent6>
          <a:srgbClr val="5884B3"/>
        </a:accent6>
        <a:hlink>
          <a:srgbClr val="FEF4AA"/>
        </a:hlink>
        <a:folHlink>
          <a:srgbClr val="F8F8F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5_Blue Flywheel Design Template 4">
        <a:dk1>
          <a:srgbClr val="333333"/>
        </a:dk1>
        <a:lt1>
          <a:srgbClr val="FFFFFF"/>
        </a:lt1>
        <a:dk2>
          <a:srgbClr val="D1D1CB"/>
        </a:dk2>
        <a:lt2>
          <a:srgbClr val="777777"/>
        </a:lt2>
        <a:accent1>
          <a:srgbClr val="99998D"/>
        </a:accent1>
        <a:accent2>
          <a:srgbClr val="6292C6"/>
        </a:accent2>
        <a:accent3>
          <a:srgbClr val="FFFFFF"/>
        </a:accent3>
        <a:accent4>
          <a:srgbClr val="2A2A2A"/>
        </a:accent4>
        <a:accent5>
          <a:srgbClr val="CACAC5"/>
        </a:accent5>
        <a:accent6>
          <a:srgbClr val="5884B3"/>
        </a:accent6>
        <a:hlink>
          <a:srgbClr val="FEF4AA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5_Blue Flywheel Design Template 5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FFFF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5_Blue Flywheel Design Template 6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ABCF7F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D2E4C0"/>
        </a:accent5>
        <a:accent6>
          <a:srgbClr val="E78A5C"/>
        </a:accent6>
        <a:hlink>
          <a:srgbClr val="EA552C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5_Blue Flywheel Design Template 7">
        <a:dk1>
          <a:srgbClr val="85CADF"/>
        </a:dk1>
        <a:lt1>
          <a:srgbClr val="DBF0FF"/>
        </a:lt1>
        <a:dk2>
          <a:srgbClr val="CCFFFF"/>
        </a:dk2>
        <a:lt2>
          <a:srgbClr val="003366"/>
        </a:lt2>
        <a:accent1>
          <a:srgbClr val="3F709D"/>
        </a:accent1>
        <a:accent2>
          <a:srgbClr val="00B000"/>
        </a:accent2>
        <a:accent3>
          <a:srgbClr val="EAF6FF"/>
        </a:accent3>
        <a:accent4>
          <a:srgbClr val="71ACBE"/>
        </a:accent4>
        <a:accent5>
          <a:srgbClr val="AFBBCC"/>
        </a:accent5>
        <a:accent6>
          <a:srgbClr val="009F00"/>
        </a:accent6>
        <a:hlink>
          <a:srgbClr val="66CCFF"/>
        </a:hlink>
        <a:folHlink>
          <a:srgbClr val="FFF38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5_Blue Flywheel Design Template 8">
        <a:dk1>
          <a:srgbClr val="663300"/>
        </a:dk1>
        <a:lt1>
          <a:srgbClr val="D2BA9E"/>
        </a:lt1>
        <a:dk2>
          <a:srgbClr val="DFC08D"/>
        </a:dk2>
        <a:lt2>
          <a:srgbClr val="2D2015"/>
        </a:lt2>
        <a:accent1>
          <a:srgbClr val="C6DF95"/>
        </a:accent1>
        <a:accent2>
          <a:srgbClr val="8F5F2F"/>
        </a:accent2>
        <a:accent3>
          <a:srgbClr val="E5D9CC"/>
        </a:accent3>
        <a:accent4>
          <a:srgbClr val="562A00"/>
        </a:accent4>
        <a:accent5>
          <a:srgbClr val="DFECC8"/>
        </a:accent5>
        <a:accent6>
          <a:srgbClr val="81552A"/>
        </a:accent6>
        <a:hlink>
          <a:srgbClr val="CCB400"/>
        </a:hlink>
        <a:folHlink>
          <a:srgbClr val="5C6E7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5_Blue Flywheel Design Template 9">
        <a:dk1>
          <a:srgbClr val="969696"/>
        </a:dk1>
        <a:lt1>
          <a:srgbClr val="DEF6F1"/>
        </a:lt1>
        <a:dk2>
          <a:srgbClr val="8BCD33"/>
        </a:dk2>
        <a:lt2>
          <a:srgbClr val="969696"/>
        </a:lt2>
        <a:accent1>
          <a:srgbClr val="E8FFCD"/>
        </a:accent1>
        <a:accent2>
          <a:srgbClr val="8DC6FF"/>
        </a:accent2>
        <a:accent3>
          <a:srgbClr val="ECFAF7"/>
        </a:accent3>
        <a:accent4>
          <a:srgbClr val="7F7F7F"/>
        </a:accent4>
        <a:accent5>
          <a:srgbClr val="F2FFE3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5_Blue Flywheel Design Template 10">
        <a:dk1>
          <a:srgbClr val="336699"/>
        </a:dk1>
        <a:lt1>
          <a:srgbClr val="CCECFF"/>
        </a:lt1>
        <a:dk2>
          <a:srgbClr val="CCFF66"/>
        </a:dk2>
        <a:lt2>
          <a:srgbClr val="336699"/>
        </a:lt2>
        <a:accent1>
          <a:srgbClr val="DFF3FF"/>
        </a:accent1>
        <a:accent2>
          <a:srgbClr val="A6B84A"/>
        </a:accent2>
        <a:accent3>
          <a:srgbClr val="E2F4FF"/>
        </a:accent3>
        <a:accent4>
          <a:srgbClr val="2A5682"/>
        </a:accent4>
        <a:accent5>
          <a:srgbClr val="ECF8FF"/>
        </a:accent5>
        <a:accent6>
          <a:srgbClr val="96A642"/>
        </a:accent6>
        <a:hlink>
          <a:srgbClr val="73B5CF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5_Blue Flywheel Design Template 11">
        <a:dk1>
          <a:srgbClr val="000000"/>
        </a:dk1>
        <a:lt1>
          <a:srgbClr val="FFFFD9"/>
        </a:lt1>
        <a:dk2>
          <a:srgbClr val="663300"/>
        </a:dk2>
        <a:lt2>
          <a:srgbClr val="777777"/>
        </a:lt2>
        <a:accent1>
          <a:srgbClr val="F6FDE1"/>
        </a:accent1>
        <a:accent2>
          <a:srgbClr val="BFC39F"/>
        </a:accent2>
        <a:accent3>
          <a:srgbClr val="FFFFE9"/>
        </a:accent3>
        <a:accent4>
          <a:srgbClr val="000000"/>
        </a:accent4>
        <a:accent5>
          <a:srgbClr val="FAFEEE"/>
        </a:accent5>
        <a:accent6>
          <a:srgbClr val="ADB090"/>
        </a:accent6>
        <a:hlink>
          <a:srgbClr val="FE7F52"/>
        </a:hlink>
        <a:folHlink>
          <a:srgbClr val="F8362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5_Blue Flywheel Design Template 12">
        <a:dk1>
          <a:srgbClr val="969696"/>
        </a:dk1>
        <a:lt1>
          <a:srgbClr val="DADAE6"/>
        </a:lt1>
        <a:dk2>
          <a:srgbClr val="FFFFFF"/>
        </a:dk2>
        <a:lt2>
          <a:srgbClr val="3E3E5C"/>
        </a:lt2>
        <a:accent1>
          <a:srgbClr val="C4CFE6"/>
        </a:accent1>
        <a:accent2>
          <a:srgbClr val="9DE719"/>
        </a:accent2>
        <a:accent3>
          <a:srgbClr val="EAEAF0"/>
        </a:accent3>
        <a:accent4>
          <a:srgbClr val="7F7F7F"/>
        </a:accent4>
        <a:accent5>
          <a:srgbClr val="DEE4F0"/>
        </a:accent5>
        <a:accent6>
          <a:srgbClr val="8ED116"/>
        </a:accent6>
        <a:hlink>
          <a:srgbClr val="0066CC"/>
        </a:hlink>
        <a:folHlink>
          <a:srgbClr val="FAFFF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6_Blue Flywheel Design Template">
  <a:themeElements>
    <a:clrScheme name="6_Blue Flywheel Design Template 4">
      <a:dk1>
        <a:srgbClr val="333333"/>
      </a:dk1>
      <a:lt1>
        <a:srgbClr val="FFFFFF"/>
      </a:lt1>
      <a:dk2>
        <a:srgbClr val="D1D1CB"/>
      </a:dk2>
      <a:lt2>
        <a:srgbClr val="777777"/>
      </a:lt2>
      <a:accent1>
        <a:srgbClr val="99998D"/>
      </a:accent1>
      <a:accent2>
        <a:srgbClr val="6292C6"/>
      </a:accent2>
      <a:accent3>
        <a:srgbClr val="FFFFFF"/>
      </a:accent3>
      <a:accent4>
        <a:srgbClr val="2A2A2A"/>
      </a:accent4>
      <a:accent5>
        <a:srgbClr val="CACAC5"/>
      </a:accent5>
      <a:accent6>
        <a:srgbClr val="5884B3"/>
      </a:accent6>
      <a:hlink>
        <a:srgbClr val="FEF4AA"/>
      </a:hlink>
      <a:folHlink>
        <a:srgbClr val="F8F8F8"/>
      </a:folHlink>
    </a:clrScheme>
    <a:fontScheme name="6_Blue Flywheel Design Template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6_Blue Flywheel Design 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DDE9B5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BF2D7"/>
        </a:accent5>
        <a:accent6>
          <a:srgbClr val="2D2D8A"/>
        </a:accent6>
        <a:hlink>
          <a:srgbClr val="339966"/>
        </a:hlink>
        <a:folHlink>
          <a:srgbClr val="33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Blue Flywheel Design Template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D5DEBA"/>
        </a:accent1>
        <a:accent2>
          <a:srgbClr val="F1FFCD"/>
        </a:accent2>
        <a:accent3>
          <a:srgbClr val="FFFFFF"/>
        </a:accent3>
        <a:accent4>
          <a:srgbClr val="000000"/>
        </a:accent4>
        <a:accent5>
          <a:srgbClr val="E7ECD9"/>
        </a:accent5>
        <a:accent6>
          <a:srgbClr val="DAE7BA"/>
        </a:accent6>
        <a:hlink>
          <a:srgbClr val="7B7D37"/>
        </a:hlink>
        <a:folHlink>
          <a:srgbClr val="3A62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Blue Flywheel Design Template 3">
        <a:dk1>
          <a:srgbClr val="777777"/>
        </a:dk1>
        <a:lt1>
          <a:srgbClr val="333333"/>
        </a:lt1>
        <a:dk2>
          <a:srgbClr val="000066"/>
        </a:dk2>
        <a:lt2>
          <a:srgbClr val="D1D1CB"/>
        </a:lt2>
        <a:accent1>
          <a:srgbClr val="99998D"/>
        </a:accent1>
        <a:accent2>
          <a:srgbClr val="6292C6"/>
        </a:accent2>
        <a:accent3>
          <a:srgbClr val="AAAAB8"/>
        </a:accent3>
        <a:accent4>
          <a:srgbClr val="2A2A2A"/>
        </a:accent4>
        <a:accent5>
          <a:srgbClr val="CACAC5"/>
        </a:accent5>
        <a:accent6>
          <a:srgbClr val="5884B3"/>
        </a:accent6>
        <a:hlink>
          <a:srgbClr val="FEF4AA"/>
        </a:hlink>
        <a:folHlink>
          <a:srgbClr val="F8F8F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Blue Flywheel Design Template 4">
        <a:dk1>
          <a:srgbClr val="333333"/>
        </a:dk1>
        <a:lt1>
          <a:srgbClr val="FFFFFF"/>
        </a:lt1>
        <a:dk2>
          <a:srgbClr val="D1D1CB"/>
        </a:dk2>
        <a:lt2>
          <a:srgbClr val="777777"/>
        </a:lt2>
        <a:accent1>
          <a:srgbClr val="99998D"/>
        </a:accent1>
        <a:accent2>
          <a:srgbClr val="6292C6"/>
        </a:accent2>
        <a:accent3>
          <a:srgbClr val="FFFFFF"/>
        </a:accent3>
        <a:accent4>
          <a:srgbClr val="2A2A2A"/>
        </a:accent4>
        <a:accent5>
          <a:srgbClr val="CACAC5"/>
        </a:accent5>
        <a:accent6>
          <a:srgbClr val="5884B3"/>
        </a:accent6>
        <a:hlink>
          <a:srgbClr val="FEF4AA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Blue Flywheel Design Template 5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FFFF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Blue Flywheel Design Template 6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ABCF7F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D2E4C0"/>
        </a:accent5>
        <a:accent6>
          <a:srgbClr val="E78A5C"/>
        </a:accent6>
        <a:hlink>
          <a:srgbClr val="EA552C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Blue Flywheel Design Template 7">
        <a:dk1>
          <a:srgbClr val="85CADF"/>
        </a:dk1>
        <a:lt1>
          <a:srgbClr val="DBF0FF"/>
        </a:lt1>
        <a:dk2>
          <a:srgbClr val="CCFFFF"/>
        </a:dk2>
        <a:lt2>
          <a:srgbClr val="003366"/>
        </a:lt2>
        <a:accent1>
          <a:srgbClr val="3F709D"/>
        </a:accent1>
        <a:accent2>
          <a:srgbClr val="00B000"/>
        </a:accent2>
        <a:accent3>
          <a:srgbClr val="EAF6FF"/>
        </a:accent3>
        <a:accent4>
          <a:srgbClr val="71ACBE"/>
        </a:accent4>
        <a:accent5>
          <a:srgbClr val="AFBBCC"/>
        </a:accent5>
        <a:accent6>
          <a:srgbClr val="009F00"/>
        </a:accent6>
        <a:hlink>
          <a:srgbClr val="66CCFF"/>
        </a:hlink>
        <a:folHlink>
          <a:srgbClr val="FFF38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Blue Flywheel Design Template 8">
        <a:dk1>
          <a:srgbClr val="663300"/>
        </a:dk1>
        <a:lt1>
          <a:srgbClr val="D2BA9E"/>
        </a:lt1>
        <a:dk2>
          <a:srgbClr val="DFC08D"/>
        </a:dk2>
        <a:lt2>
          <a:srgbClr val="2D2015"/>
        </a:lt2>
        <a:accent1>
          <a:srgbClr val="C6DF95"/>
        </a:accent1>
        <a:accent2>
          <a:srgbClr val="8F5F2F"/>
        </a:accent2>
        <a:accent3>
          <a:srgbClr val="E5D9CC"/>
        </a:accent3>
        <a:accent4>
          <a:srgbClr val="562A00"/>
        </a:accent4>
        <a:accent5>
          <a:srgbClr val="DFECC8"/>
        </a:accent5>
        <a:accent6>
          <a:srgbClr val="81552A"/>
        </a:accent6>
        <a:hlink>
          <a:srgbClr val="CCB400"/>
        </a:hlink>
        <a:folHlink>
          <a:srgbClr val="5C6E7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Blue Flywheel Design Template 9">
        <a:dk1>
          <a:srgbClr val="969696"/>
        </a:dk1>
        <a:lt1>
          <a:srgbClr val="DEF6F1"/>
        </a:lt1>
        <a:dk2>
          <a:srgbClr val="8BCD33"/>
        </a:dk2>
        <a:lt2>
          <a:srgbClr val="969696"/>
        </a:lt2>
        <a:accent1>
          <a:srgbClr val="E8FFCD"/>
        </a:accent1>
        <a:accent2>
          <a:srgbClr val="8DC6FF"/>
        </a:accent2>
        <a:accent3>
          <a:srgbClr val="ECFAF7"/>
        </a:accent3>
        <a:accent4>
          <a:srgbClr val="7F7F7F"/>
        </a:accent4>
        <a:accent5>
          <a:srgbClr val="F2FFE3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Blue Flywheel Design Template 10">
        <a:dk1>
          <a:srgbClr val="336699"/>
        </a:dk1>
        <a:lt1>
          <a:srgbClr val="CCECFF"/>
        </a:lt1>
        <a:dk2>
          <a:srgbClr val="CCFF66"/>
        </a:dk2>
        <a:lt2>
          <a:srgbClr val="336699"/>
        </a:lt2>
        <a:accent1>
          <a:srgbClr val="DFF3FF"/>
        </a:accent1>
        <a:accent2>
          <a:srgbClr val="A6B84A"/>
        </a:accent2>
        <a:accent3>
          <a:srgbClr val="E2F4FF"/>
        </a:accent3>
        <a:accent4>
          <a:srgbClr val="2A5682"/>
        </a:accent4>
        <a:accent5>
          <a:srgbClr val="ECF8FF"/>
        </a:accent5>
        <a:accent6>
          <a:srgbClr val="96A642"/>
        </a:accent6>
        <a:hlink>
          <a:srgbClr val="73B5CF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Blue Flywheel Design Template 11">
        <a:dk1>
          <a:srgbClr val="000000"/>
        </a:dk1>
        <a:lt1>
          <a:srgbClr val="FFFFD9"/>
        </a:lt1>
        <a:dk2>
          <a:srgbClr val="663300"/>
        </a:dk2>
        <a:lt2>
          <a:srgbClr val="777777"/>
        </a:lt2>
        <a:accent1>
          <a:srgbClr val="F6FDE1"/>
        </a:accent1>
        <a:accent2>
          <a:srgbClr val="BFC39F"/>
        </a:accent2>
        <a:accent3>
          <a:srgbClr val="FFFFE9"/>
        </a:accent3>
        <a:accent4>
          <a:srgbClr val="000000"/>
        </a:accent4>
        <a:accent5>
          <a:srgbClr val="FAFEEE"/>
        </a:accent5>
        <a:accent6>
          <a:srgbClr val="ADB090"/>
        </a:accent6>
        <a:hlink>
          <a:srgbClr val="FE7F52"/>
        </a:hlink>
        <a:folHlink>
          <a:srgbClr val="F8362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Blue Flywheel Design Template 12">
        <a:dk1>
          <a:srgbClr val="969696"/>
        </a:dk1>
        <a:lt1>
          <a:srgbClr val="DADAE6"/>
        </a:lt1>
        <a:dk2>
          <a:srgbClr val="FFFFFF"/>
        </a:dk2>
        <a:lt2>
          <a:srgbClr val="3E3E5C"/>
        </a:lt2>
        <a:accent1>
          <a:srgbClr val="C4CFE6"/>
        </a:accent1>
        <a:accent2>
          <a:srgbClr val="9DE719"/>
        </a:accent2>
        <a:accent3>
          <a:srgbClr val="EAEAF0"/>
        </a:accent3>
        <a:accent4>
          <a:srgbClr val="7F7F7F"/>
        </a:accent4>
        <a:accent5>
          <a:srgbClr val="DEE4F0"/>
        </a:accent5>
        <a:accent6>
          <a:srgbClr val="8ED116"/>
        </a:accent6>
        <a:hlink>
          <a:srgbClr val="0066CC"/>
        </a:hlink>
        <a:folHlink>
          <a:srgbClr val="FAFFF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6_Blue Flywheel Design Template">
  <a:themeElements>
    <a:clrScheme name="6_Blue Flywheel Design Templat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DDE9B5"/>
      </a:accent1>
      <a:accent2>
        <a:srgbClr val="333399"/>
      </a:accent2>
      <a:accent3>
        <a:srgbClr val="FFFFFF"/>
      </a:accent3>
      <a:accent4>
        <a:srgbClr val="000000"/>
      </a:accent4>
      <a:accent5>
        <a:srgbClr val="EBF2D7"/>
      </a:accent5>
      <a:accent6>
        <a:srgbClr val="2D2D8A"/>
      </a:accent6>
      <a:hlink>
        <a:srgbClr val="339966"/>
      </a:hlink>
      <a:folHlink>
        <a:srgbClr val="336699"/>
      </a:folHlink>
    </a:clrScheme>
    <a:fontScheme name="6_Blue Flywheel Design Template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6_Blue Flywheel Design 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DDE9B5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BF2D7"/>
        </a:accent5>
        <a:accent6>
          <a:srgbClr val="2D2D8A"/>
        </a:accent6>
        <a:hlink>
          <a:srgbClr val="339966"/>
        </a:hlink>
        <a:folHlink>
          <a:srgbClr val="33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Blue Flywheel Design Template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D5DEBA"/>
        </a:accent1>
        <a:accent2>
          <a:srgbClr val="F1FFCD"/>
        </a:accent2>
        <a:accent3>
          <a:srgbClr val="FFFFFF"/>
        </a:accent3>
        <a:accent4>
          <a:srgbClr val="000000"/>
        </a:accent4>
        <a:accent5>
          <a:srgbClr val="E7ECD9"/>
        </a:accent5>
        <a:accent6>
          <a:srgbClr val="DAE7BA"/>
        </a:accent6>
        <a:hlink>
          <a:srgbClr val="7B7D37"/>
        </a:hlink>
        <a:folHlink>
          <a:srgbClr val="3A62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Blue Flywheel Design Template 3">
        <a:dk1>
          <a:srgbClr val="777777"/>
        </a:dk1>
        <a:lt1>
          <a:srgbClr val="333333"/>
        </a:lt1>
        <a:dk2>
          <a:srgbClr val="000066"/>
        </a:dk2>
        <a:lt2>
          <a:srgbClr val="D1D1CB"/>
        </a:lt2>
        <a:accent1>
          <a:srgbClr val="99998D"/>
        </a:accent1>
        <a:accent2>
          <a:srgbClr val="6292C6"/>
        </a:accent2>
        <a:accent3>
          <a:srgbClr val="AAAAB8"/>
        </a:accent3>
        <a:accent4>
          <a:srgbClr val="2A2A2A"/>
        </a:accent4>
        <a:accent5>
          <a:srgbClr val="CACAC5"/>
        </a:accent5>
        <a:accent6>
          <a:srgbClr val="5884B3"/>
        </a:accent6>
        <a:hlink>
          <a:srgbClr val="FEF4AA"/>
        </a:hlink>
        <a:folHlink>
          <a:srgbClr val="F8F8F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Blue Flywheel Design Template 4">
        <a:dk1>
          <a:srgbClr val="333333"/>
        </a:dk1>
        <a:lt1>
          <a:srgbClr val="FFFFFF"/>
        </a:lt1>
        <a:dk2>
          <a:srgbClr val="D1D1CB"/>
        </a:dk2>
        <a:lt2>
          <a:srgbClr val="777777"/>
        </a:lt2>
        <a:accent1>
          <a:srgbClr val="99998D"/>
        </a:accent1>
        <a:accent2>
          <a:srgbClr val="6292C6"/>
        </a:accent2>
        <a:accent3>
          <a:srgbClr val="FFFFFF"/>
        </a:accent3>
        <a:accent4>
          <a:srgbClr val="2A2A2A"/>
        </a:accent4>
        <a:accent5>
          <a:srgbClr val="CACAC5"/>
        </a:accent5>
        <a:accent6>
          <a:srgbClr val="5884B3"/>
        </a:accent6>
        <a:hlink>
          <a:srgbClr val="FEF4AA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Blue Flywheel Design Template 5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FFFF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Blue Flywheel Design Template 6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ABCF7F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D2E4C0"/>
        </a:accent5>
        <a:accent6>
          <a:srgbClr val="E78A5C"/>
        </a:accent6>
        <a:hlink>
          <a:srgbClr val="EA552C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Blue Flywheel Design Template 7">
        <a:dk1>
          <a:srgbClr val="85CADF"/>
        </a:dk1>
        <a:lt1>
          <a:srgbClr val="DBF0FF"/>
        </a:lt1>
        <a:dk2>
          <a:srgbClr val="CCFFFF"/>
        </a:dk2>
        <a:lt2>
          <a:srgbClr val="003366"/>
        </a:lt2>
        <a:accent1>
          <a:srgbClr val="3F709D"/>
        </a:accent1>
        <a:accent2>
          <a:srgbClr val="00B000"/>
        </a:accent2>
        <a:accent3>
          <a:srgbClr val="EAF6FF"/>
        </a:accent3>
        <a:accent4>
          <a:srgbClr val="71ACBE"/>
        </a:accent4>
        <a:accent5>
          <a:srgbClr val="AFBBCC"/>
        </a:accent5>
        <a:accent6>
          <a:srgbClr val="009F00"/>
        </a:accent6>
        <a:hlink>
          <a:srgbClr val="66CCFF"/>
        </a:hlink>
        <a:folHlink>
          <a:srgbClr val="FFF38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Blue Flywheel Design Template 8">
        <a:dk1>
          <a:srgbClr val="663300"/>
        </a:dk1>
        <a:lt1>
          <a:srgbClr val="D2BA9E"/>
        </a:lt1>
        <a:dk2>
          <a:srgbClr val="DFC08D"/>
        </a:dk2>
        <a:lt2>
          <a:srgbClr val="2D2015"/>
        </a:lt2>
        <a:accent1>
          <a:srgbClr val="C6DF95"/>
        </a:accent1>
        <a:accent2>
          <a:srgbClr val="8F5F2F"/>
        </a:accent2>
        <a:accent3>
          <a:srgbClr val="E5D9CC"/>
        </a:accent3>
        <a:accent4>
          <a:srgbClr val="562A00"/>
        </a:accent4>
        <a:accent5>
          <a:srgbClr val="DFECC8"/>
        </a:accent5>
        <a:accent6>
          <a:srgbClr val="81552A"/>
        </a:accent6>
        <a:hlink>
          <a:srgbClr val="CCB400"/>
        </a:hlink>
        <a:folHlink>
          <a:srgbClr val="5C6E7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Blue Flywheel Design Template 9">
        <a:dk1>
          <a:srgbClr val="969696"/>
        </a:dk1>
        <a:lt1>
          <a:srgbClr val="DEF6F1"/>
        </a:lt1>
        <a:dk2>
          <a:srgbClr val="8BCD33"/>
        </a:dk2>
        <a:lt2>
          <a:srgbClr val="969696"/>
        </a:lt2>
        <a:accent1>
          <a:srgbClr val="E8FFCD"/>
        </a:accent1>
        <a:accent2>
          <a:srgbClr val="8DC6FF"/>
        </a:accent2>
        <a:accent3>
          <a:srgbClr val="ECFAF7"/>
        </a:accent3>
        <a:accent4>
          <a:srgbClr val="7F7F7F"/>
        </a:accent4>
        <a:accent5>
          <a:srgbClr val="F2FFE3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Blue Flywheel Design Template 10">
        <a:dk1>
          <a:srgbClr val="336699"/>
        </a:dk1>
        <a:lt1>
          <a:srgbClr val="CCECFF"/>
        </a:lt1>
        <a:dk2>
          <a:srgbClr val="CCFF66"/>
        </a:dk2>
        <a:lt2>
          <a:srgbClr val="336699"/>
        </a:lt2>
        <a:accent1>
          <a:srgbClr val="DFF3FF"/>
        </a:accent1>
        <a:accent2>
          <a:srgbClr val="A6B84A"/>
        </a:accent2>
        <a:accent3>
          <a:srgbClr val="E2F4FF"/>
        </a:accent3>
        <a:accent4>
          <a:srgbClr val="2A5682"/>
        </a:accent4>
        <a:accent5>
          <a:srgbClr val="ECF8FF"/>
        </a:accent5>
        <a:accent6>
          <a:srgbClr val="96A642"/>
        </a:accent6>
        <a:hlink>
          <a:srgbClr val="73B5CF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Blue Flywheel Design Template 11">
        <a:dk1>
          <a:srgbClr val="000000"/>
        </a:dk1>
        <a:lt1>
          <a:srgbClr val="FFFFD9"/>
        </a:lt1>
        <a:dk2>
          <a:srgbClr val="663300"/>
        </a:dk2>
        <a:lt2>
          <a:srgbClr val="777777"/>
        </a:lt2>
        <a:accent1>
          <a:srgbClr val="F6FDE1"/>
        </a:accent1>
        <a:accent2>
          <a:srgbClr val="BFC39F"/>
        </a:accent2>
        <a:accent3>
          <a:srgbClr val="FFFFE9"/>
        </a:accent3>
        <a:accent4>
          <a:srgbClr val="000000"/>
        </a:accent4>
        <a:accent5>
          <a:srgbClr val="FAFEEE"/>
        </a:accent5>
        <a:accent6>
          <a:srgbClr val="ADB090"/>
        </a:accent6>
        <a:hlink>
          <a:srgbClr val="FE7F52"/>
        </a:hlink>
        <a:folHlink>
          <a:srgbClr val="F8362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Blue Flywheel Design Template 12">
        <a:dk1>
          <a:srgbClr val="969696"/>
        </a:dk1>
        <a:lt1>
          <a:srgbClr val="DADAE6"/>
        </a:lt1>
        <a:dk2>
          <a:srgbClr val="FFFFFF"/>
        </a:dk2>
        <a:lt2>
          <a:srgbClr val="3E3E5C"/>
        </a:lt2>
        <a:accent1>
          <a:srgbClr val="C4CFE6"/>
        </a:accent1>
        <a:accent2>
          <a:srgbClr val="9DE719"/>
        </a:accent2>
        <a:accent3>
          <a:srgbClr val="EAEAF0"/>
        </a:accent3>
        <a:accent4>
          <a:srgbClr val="7F7F7F"/>
        </a:accent4>
        <a:accent5>
          <a:srgbClr val="DEE4F0"/>
        </a:accent5>
        <a:accent6>
          <a:srgbClr val="8ED116"/>
        </a:accent6>
        <a:hlink>
          <a:srgbClr val="0066CC"/>
        </a:hlink>
        <a:folHlink>
          <a:srgbClr val="FAFFF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8_Blue Flywheel Design Template">
  <a:themeElements>
    <a:clrScheme name="8_Blue Flywheel Design Template 4">
      <a:dk1>
        <a:srgbClr val="333333"/>
      </a:dk1>
      <a:lt1>
        <a:srgbClr val="FFFFFF"/>
      </a:lt1>
      <a:dk2>
        <a:srgbClr val="D1D1CB"/>
      </a:dk2>
      <a:lt2>
        <a:srgbClr val="777777"/>
      </a:lt2>
      <a:accent1>
        <a:srgbClr val="99998D"/>
      </a:accent1>
      <a:accent2>
        <a:srgbClr val="6292C6"/>
      </a:accent2>
      <a:accent3>
        <a:srgbClr val="FFFFFF"/>
      </a:accent3>
      <a:accent4>
        <a:srgbClr val="2A2A2A"/>
      </a:accent4>
      <a:accent5>
        <a:srgbClr val="CACAC5"/>
      </a:accent5>
      <a:accent6>
        <a:srgbClr val="5884B3"/>
      </a:accent6>
      <a:hlink>
        <a:srgbClr val="FEF4AA"/>
      </a:hlink>
      <a:folHlink>
        <a:srgbClr val="F8F8F8"/>
      </a:folHlink>
    </a:clrScheme>
    <a:fontScheme name="8_Blue Flywheel Design Template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8_Blue Flywheel Design 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DDE9B5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BF2D7"/>
        </a:accent5>
        <a:accent6>
          <a:srgbClr val="2D2D8A"/>
        </a:accent6>
        <a:hlink>
          <a:srgbClr val="339966"/>
        </a:hlink>
        <a:folHlink>
          <a:srgbClr val="33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Blue Flywheel Design Template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D5DEBA"/>
        </a:accent1>
        <a:accent2>
          <a:srgbClr val="F1FFCD"/>
        </a:accent2>
        <a:accent3>
          <a:srgbClr val="FFFFFF"/>
        </a:accent3>
        <a:accent4>
          <a:srgbClr val="000000"/>
        </a:accent4>
        <a:accent5>
          <a:srgbClr val="E7ECD9"/>
        </a:accent5>
        <a:accent6>
          <a:srgbClr val="DAE7BA"/>
        </a:accent6>
        <a:hlink>
          <a:srgbClr val="7B7D37"/>
        </a:hlink>
        <a:folHlink>
          <a:srgbClr val="3A62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Blue Flywheel Design Template 3">
        <a:dk1>
          <a:srgbClr val="777777"/>
        </a:dk1>
        <a:lt1>
          <a:srgbClr val="333333"/>
        </a:lt1>
        <a:dk2>
          <a:srgbClr val="000066"/>
        </a:dk2>
        <a:lt2>
          <a:srgbClr val="D1D1CB"/>
        </a:lt2>
        <a:accent1>
          <a:srgbClr val="99998D"/>
        </a:accent1>
        <a:accent2>
          <a:srgbClr val="6292C6"/>
        </a:accent2>
        <a:accent3>
          <a:srgbClr val="AAAAB8"/>
        </a:accent3>
        <a:accent4>
          <a:srgbClr val="2A2A2A"/>
        </a:accent4>
        <a:accent5>
          <a:srgbClr val="CACAC5"/>
        </a:accent5>
        <a:accent6>
          <a:srgbClr val="5884B3"/>
        </a:accent6>
        <a:hlink>
          <a:srgbClr val="FEF4AA"/>
        </a:hlink>
        <a:folHlink>
          <a:srgbClr val="F8F8F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Blue Flywheel Design Template 4">
        <a:dk1>
          <a:srgbClr val="333333"/>
        </a:dk1>
        <a:lt1>
          <a:srgbClr val="FFFFFF"/>
        </a:lt1>
        <a:dk2>
          <a:srgbClr val="D1D1CB"/>
        </a:dk2>
        <a:lt2>
          <a:srgbClr val="777777"/>
        </a:lt2>
        <a:accent1>
          <a:srgbClr val="99998D"/>
        </a:accent1>
        <a:accent2>
          <a:srgbClr val="6292C6"/>
        </a:accent2>
        <a:accent3>
          <a:srgbClr val="FFFFFF"/>
        </a:accent3>
        <a:accent4>
          <a:srgbClr val="2A2A2A"/>
        </a:accent4>
        <a:accent5>
          <a:srgbClr val="CACAC5"/>
        </a:accent5>
        <a:accent6>
          <a:srgbClr val="5884B3"/>
        </a:accent6>
        <a:hlink>
          <a:srgbClr val="FEF4AA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Blue Flywheel Design Template 5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FFFF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Blue Flywheel Design Template 6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ABCF7F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D2E4C0"/>
        </a:accent5>
        <a:accent6>
          <a:srgbClr val="E78A5C"/>
        </a:accent6>
        <a:hlink>
          <a:srgbClr val="EA552C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Blue Flywheel Design Template 7">
        <a:dk1>
          <a:srgbClr val="85CADF"/>
        </a:dk1>
        <a:lt1>
          <a:srgbClr val="DBF0FF"/>
        </a:lt1>
        <a:dk2>
          <a:srgbClr val="CCFFFF"/>
        </a:dk2>
        <a:lt2>
          <a:srgbClr val="003366"/>
        </a:lt2>
        <a:accent1>
          <a:srgbClr val="3F709D"/>
        </a:accent1>
        <a:accent2>
          <a:srgbClr val="00B000"/>
        </a:accent2>
        <a:accent3>
          <a:srgbClr val="EAF6FF"/>
        </a:accent3>
        <a:accent4>
          <a:srgbClr val="71ACBE"/>
        </a:accent4>
        <a:accent5>
          <a:srgbClr val="AFBBCC"/>
        </a:accent5>
        <a:accent6>
          <a:srgbClr val="009F00"/>
        </a:accent6>
        <a:hlink>
          <a:srgbClr val="66CCFF"/>
        </a:hlink>
        <a:folHlink>
          <a:srgbClr val="FFF38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Blue Flywheel Design Template 8">
        <a:dk1>
          <a:srgbClr val="663300"/>
        </a:dk1>
        <a:lt1>
          <a:srgbClr val="D2BA9E"/>
        </a:lt1>
        <a:dk2>
          <a:srgbClr val="DFC08D"/>
        </a:dk2>
        <a:lt2>
          <a:srgbClr val="2D2015"/>
        </a:lt2>
        <a:accent1>
          <a:srgbClr val="C6DF95"/>
        </a:accent1>
        <a:accent2>
          <a:srgbClr val="8F5F2F"/>
        </a:accent2>
        <a:accent3>
          <a:srgbClr val="E5D9CC"/>
        </a:accent3>
        <a:accent4>
          <a:srgbClr val="562A00"/>
        </a:accent4>
        <a:accent5>
          <a:srgbClr val="DFECC8"/>
        </a:accent5>
        <a:accent6>
          <a:srgbClr val="81552A"/>
        </a:accent6>
        <a:hlink>
          <a:srgbClr val="CCB400"/>
        </a:hlink>
        <a:folHlink>
          <a:srgbClr val="5C6E7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Blue Flywheel Design Template 9">
        <a:dk1>
          <a:srgbClr val="969696"/>
        </a:dk1>
        <a:lt1>
          <a:srgbClr val="DEF6F1"/>
        </a:lt1>
        <a:dk2>
          <a:srgbClr val="8BCD33"/>
        </a:dk2>
        <a:lt2>
          <a:srgbClr val="969696"/>
        </a:lt2>
        <a:accent1>
          <a:srgbClr val="E8FFCD"/>
        </a:accent1>
        <a:accent2>
          <a:srgbClr val="8DC6FF"/>
        </a:accent2>
        <a:accent3>
          <a:srgbClr val="ECFAF7"/>
        </a:accent3>
        <a:accent4>
          <a:srgbClr val="7F7F7F"/>
        </a:accent4>
        <a:accent5>
          <a:srgbClr val="F2FFE3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Blue Flywheel Design Template 10">
        <a:dk1>
          <a:srgbClr val="336699"/>
        </a:dk1>
        <a:lt1>
          <a:srgbClr val="CCECFF"/>
        </a:lt1>
        <a:dk2>
          <a:srgbClr val="CCFF66"/>
        </a:dk2>
        <a:lt2>
          <a:srgbClr val="336699"/>
        </a:lt2>
        <a:accent1>
          <a:srgbClr val="DFF3FF"/>
        </a:accent1>
        <a:accent2>
          <a:srgbClr val="A6B84A"/>
        </a:accent2>
        <a:accent3>
          <a:srgbClr val="E2F4FF"/>
        </a:accent3>
        <a:accent4>
          <a:srgbClr val="2A5682"/>
        </a:accent4>
        <a:accent5>
          <a:srgbClr val="ECF8FF"/>
        </a:accent5>
        <a:accent6>
          <a:srgbClr val="96A642"/>
        </a:accent6>
        <a:hlink>
          <a:srgbClr val="73B5CF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Blue Flywheel Design Template 11">
        <a:dk1>
          <a:srgbClr val="000000"/>
        </a:dk1>
        <a:lt1>
          <a:srgbClr val="FFFFD9"/>
        </a:lt1>
        <a:dk2>
          <a:srgbClr val="663300"/>
        </a:dk2>
        <a:lt2>
          <a:srgbClr val="777777"/>
        </a:lt2>
        <a:accent1>
          <a:srgbClr val="F6FDE1"/>
        </a:accent1>
        <a:accent2>
          <a:srgbClr val="BFC39F"/>
        </a:accent2>
        <a:accent3>
          <a:srgbClr val="FFFFE9"/>
        </a:accent3>
        <a:accent4>
          <a:srgbClr val="000000"/>
        </a:accent4>
        <a:accent5>
          <a:srgbClr val="FAFEEE"/>
        </a:accent5>
        <a:accent6>
          <a:srgbClr val="ADB090"/>
        </a:accent6>
        <a:hlink>
          <a:srgbClr val="FE7F52"/>
        </a:hlink>
        <a:folHlink>
          <a:srgbClr val="F8362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Blue Flywheel Design Template 12">
        <a:dk1>
          <a:srgbClr val="969696"/>
        </a:dk1>
        <a:lt1>
          <a:srgbClr val="DADAE6"/>
        </a:lt1>
        <a:dk2>
          <a:srgbClr val="FFFFFF"/>
        </a:dk2>
        <a:lt2>
          <a:srgbClr val="3E3E5C"/>
        </a:lt2>
        <a:accent1>
          <a:srgbClr val="C4CFE6"/>
        </a:accent1>
        <a:accent2>
          <a:srgbClr val="9DE719"/>
        </a:accent2>
        <a:accent3>
          <a:srgbClr val="EAEAF0"/>
        </a:accent3>
        <a:accent4>
          <a:srgbClr val="7F7F7F"/>
        </a:accent4>
        <a:accent5>
          <a:srgbClr val="DEE4F0"/>
        </a:accent5>
        <a:accent6>
          <a:srgbClr val="8ED116"/>
        </a:accent6>
        <a:hlink>
          <a:srgbClr val="0066CC"/>
        </a:hlink>
        <a:folHlink>
          <a:srgbClr val="FAFFF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Blue Flywheel Design Template">
  <a:themeElements>
    <a:clrScheme name="Blue Flywheel Design Template 4">
      <a:dk1>
        <a:srgbClr val="333333"/>
      </a:dk1>
      <a:lt1>
        <a:srgbClr val="FFFFFF"/>
      </a:lt1>
      <a:dk2>
        <a:srgbClr val="D1D1CB"/>
      </a:dk2>
      <a:lt2>
        <a:srgbClr val="777777"/>
      </a:lt2>
      <a:accent1>
        <a:srgbClr val="99998D"/>
      </a:accent1>
      <a:accent2>
        <a:srgbClr val="6292C6"/>
      </a:accent2>
      <a:accent3>
        <a:srgbClr val="FFFFFF"/>
      </a:accent3>
      <a:accent4>
        <a:srgbClr val="2A2A2A"/>
      </a:accent4>
      <a:accent5>
        <a:srgbClr val="CACAC5"/>
      </a:accent5>
      <a:accent6>
        <a:srgbClr val="5884B3"/>
      </a:accent6>
      <a:hlink>
        <a:srgbClr val="FEF4AA"/>
      </a:hlink>
      <a:folHlink>
        <a:srgbClr val="F8F8F8"/>
      </a:folHlink>
    </a:clrScheme>
    <a:fontScheme name="Blue Flywheel Design Template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Blue Flywheel Design 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DDE9B5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BF2D7"/>
        </a:accent5>
        <a:accent6>
          <a:srgbClr val="2D2D8A"/>
        </a:accent6>
        <a:hlink>
          <a:srgbClr val="339966"/>
        </a:hlink>
        <a:folHlink>
          <a:srgbClr val="33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 Flywheel Design Template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D5DEBA"/>
        </a:accent1>
        <a:accent2>
          <a:srgbClr val="F1FFCD"/>
        </a:accent2>
        <a:accent3>
          <a:srgbClr val="FFFFFF"/>
        </a:accent3>
        <a:accent4>
          <a:srgbClr val="000000"/>
        </a:accent4>
        <a:accent5>
          <a:srgbClr val="E7ECD9"/>
        </a:accent5>
        <a:accent6>
          <a:srgbClr val="DAE7BA"/>
        </a:accent6>
        <a:hlink>
          <a:srgbClr val="7B7D37"/>
        </a:hlink>
        <a:folHlink>
          <a:srgbClr val="3A62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 Flywheel Design Template 3">
        <a:dk1>
          <a:srgbClr val="777777"/>
        </a:dk1>
        <a:lt1>
          <a:srgbClr val="333333"/>
        </a:lt1>
        <a:dk2>
          <a:srgbClr val="000066"/>
        </a:dk2>
        <a:lt2>
          <a:srgbClr val="D1D1CB"/>
        </a:lt2>
        <a:accent1>
          <a:srgbClr val="99998D"/>
        </a:accent1>
        <a:accent2>
          <a:srgbClr val="6292C6"/>
        </a:accent2>
        <a:accent3>
          <a:srgbClr val="AAAAB8"/>
        </a:accent3>
        <a:accent4>
          <a:srgbClr val="2A2A2A"/>
        </a:accent4>
        <a:accent5>
          <a:srgbClr val="CACAC5"/>
        </a:accent5>
        <a:accent6>
          <a:srgbClr val="5884B3"/>
        </a:accent6>
        <a:hlink>
          <a:srgbClr val="FEF4AA"/>
        </a:hlink>
        <a:folHlink>
          <a:srgbClr val="F8F8F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 Flywheel Design Template 4">
        <a:dk1>
          <a:srgbClr val="333333"/>
        </a:dk1>
        <a:lt1>
          <a:srgbClr val="FFFFFF"/>
        </a:lt1>
        <a:dk2>
          <a:srgbClr val="D1D1CB"/>
        </a:dk2>
        <a:lt2>
          <a:srgbClr val="777777"/>
        </a:lt2>
        <a:accent1>
          <a:srgbClr val="99998D"/>
        </a:accent1>
        <a:accent2>
          <a:srgbClr val="6292C6"/>
        </a:accent2>
        <a:accent3>
          <a:srgbClr val="FFFFFF"/>
        </a:accent3>
        <a:accent4>
          <a:srgbClr val="2A2A2A"/>
        </a:accent4>
        <a:accent5>
          <a:srgbClr val="CACAC5"/>
        </a:accent5>
        <a:accent6>
          <a:srgbClr val="5884B3"/>
        </a:accent6>
        <a:hlink>
          <a:srgbClr val="FEF4AA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 Flywheel Design Template 5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FFFF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 Flywheel Design Template 6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ABCF7F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D2E4C0"/>
        </a:accent5>
        <a:accent6>
          <a:srgbClr val="E78A5C"/>
        </a:accent6>
        <a:hlink>
          <a:srgbClr val="EA552C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 Flywheel Design Template 7">
        <a:dk1>
          <a:srgbClr val="85CADF"/>
        </a:dk1>
        <a:lt1>
          <a:srgbClr val="DBF0FF"/>
        </a:lt1>
        <a:dk2>
          <a:srgbClr val="CCFFFF"/>
        </a:dk2>
        <a:lt2>
          <a:srgbClr val="003366"/>
        </a:lt2>
        <a:accent1>
          <a:srgbClr val="3F709D"/>
        </a:accent1>
        <a:accent2>
          <a:srgbClr val="00B000"/>
        </a:accent2>
        <a:accent3>
          <a:srgbClr val="EAF6FF"/>
        </a:accent3>
        <a:accent4>
          <a:srgbClr val="71ACBE"/>
        </a:accent4>
        <a:accent5>
          <a:srgbClr val="AFBBCC"/>
        </a:accent5>
        <a:accent6>
          <a:srgbClr val="009F00"/>
        </a:accent6>
        <a:hlink>
          <a:srgbClr val="66CCFF"/>
        </a:hlink>
        <a:folHlink>
          <a:srgbClr val="FFF38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 Flywheel Design Template 8">
        <a:dk1>
          <a:srgbClr val="663300"/>
        </a:dk1>
        <a:lt1>
          <a:srgbClr val="D2BA9E"/>
        </a:lt1>
        <a:dk2>
          <a:srgbClr val="DFC08D"/>
        </a:dk2>
        <a:lt2>
          <a:srgbClr val="2D2015"/>
        </a:lt2>
        <a:accent1>
          <a:srgbClr val="C6DF95"/>
        </a:accent1>
        <a:accent2>
          <a:srgbClr val="8F5F2F"/>
        </a:accent2>
        <a:accent3>
          <a:srgbClr val="E5D9CC"/>
        </a:accent3>
        <a:accent4>
          <a:srgbClr val="562A00"/>
        </a:accent4>
        <a:accent5>
          <a:srgbClr val="DFECC8"/>
        </a:accent5>
        <a:accent6>
          <a:srgbClr val="81552A"/>
        </a:accent6>
        <a:hlink>
          <a:srgbClr val="CCB400"/>
        </a:hlink>
        <a:folHlink>
          <a:srgbClr val="5C6E7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 Flywheel Design Template 9">
        <a:dk1>
          <a:srgbClr val="969696"/>
        </a:dk1>
        <a:lt1>
          <a:srgbClr val="DEF6F1"/>
        </a:lt1>
        <a:dk2>
          <a:srgbClr val="8BCD33"/>
        </a:dk2>
        <a:lt2>
          <a:srgbClr val="969696"/>
        </a:lt2>
        <a:accent1>
          <a:srgbClr val="E8FFCD"/>
        </a:accent1>
        <a:accent2>
          <a:srgbClr val="8DC6FF"/>
        </a:accent2>
        <a:accent3>
          <a:srgbClr val="ECFAF7"/>
        </a:accent3>
        <a:accent4>
          <a:srgbClr val="7F7F7F"/>
        </a:accent4>
        <a:accent5>
          <a:srgbClr val="F2FFE3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 Flywheel Design Template 10">
        <a:dk1>
          <a:srgbClr val="336699"/>
        </a:dk1>
        <a:lt1>
          <a:srgbClr val="CCECFF"/>
        </a:lt1>
        <a:dk2>
          <a:srgbClr val="CCFF66"/>
        </a:dk2>
        <a:lt2>
          <a:srgbClr val="336699"/>
        </a:lt2>
        <a:accent1>
          <a:srgbClr val="DFF3FF"/>
        </a:accent1>
        <a:accent2>
          <a:srgbClr val="A6B84A"/>
        </a:accent2>
        <a:accent3>
          <a:srgbClr val="E2F4FF"/>
        </a:accent3>
        <a:accent4>
          <a:srgbClr val="2A5682"/>
        </a:accent4>
        <a:accent5>
          <a:srgbClr val="ECF8FF"/>
        </a:accent5>
        <a:accent6>
          <a:srgbClr val="96A642"/>
        </a:accent6>
        <a:hlink>
          <a:srgbClr val="73B5CF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 Flywheel Design Template 11">
        <a:dk1>
          <a:srgbClr val="000000"/>
        </a:dk1>
        <a:lt1>
          <a:srgbClr val="FFFFD9"/>
        </a:lt1>
        <a:dk2>
          <a:srgbClr val="663300"/>
        </a:dk2>
        <a:lt2>
          <a:srgbClr val="777777"/>
        </a:lt2>
        <a:accent1>
          <a:srgbClr val="F6FDE1"/>
        </a:accent1>
        <a:accent2>
          <a:srgbClr val="BFC39F"/>
        </a:accent2>
        <a:accent3>
          <a:srgbClr val="FFFFE9"/>
        </a:accent3>
        <a:accent4>
          <a:srgbClr val="000000"/>
        </a:accent4>
        <a:accent5>
          <a:srgbClr val="FAFEEE"/>
        </a:accent5>
        <a:accent6>
          <a:srgbClr val="ADB090"/>
        </a:accent6>
        <a:hlink>
          <a:srgbClr val="FE7F52"/>
        </a:hlink>
        <a:folHlink>
          <a:srgbClr val="F8362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 Flywheel Design Template 12">
        <a:dk1>
          <a:srgbClr val="969696"/>
        </a:dk1>
        <a:lt1>
          <a:srgbClr val="DADAE6"/>
        </a:lt1>
        <a:dk2>
          <a:srgbClr val="FFFFFF"/>
        </a:dk2>
        <a:lt2>
          <a:srgbClr val="3E3E5C"/>
        </a:lt2>
        <a:accent1>
          <a:srgbClr val="C4CFE6"/>
        </a:accent1>
        <a:accent2>
          <a:srgbClr val="9DE719"/>
        </a:accent2>
        <a:accent3>
          <a:srgbClr val="EAEAF0"/>
        </a:accent3>
        <a:accent4>
          <a:srgbClr val="7F7F7F"/>
        </a:accent4>
        <a:accent5>
          <a:srgbClr val="DEE4F0"/>
        </a:accent5>
        <a:accent6>
          <a:srgbClr val="8ED116"/>
        </a:accent6>
        <a:hlink>
          <a:srgbClr val="0066CC"/>
        </a:hlink>
        <a:folHlink>
          <a:srgbClr val="FAFFF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1_Blue Flywheel Design Template">
  <a:themeElements>
    <a:clrScheme name="1_Blue Flywheel Design Template 4">
      <a:dk1>
        <a:srgbClr val="333333"/>
      </a:dk1>
      <a:lt1>
        <a:srgbClr val="FFFFFF"/>
      </a:lt1>
      <a:dk2>
        <a:srgbClr val="D1D1CB"/>
      </a:dk2>
      <a:lt2>
        <a:srgbClr val="777777"/>
      </a:lt2>
      <a:accent1>
        <a:srgbClr val="99998D"/>
      </a:accent1>
      <a:accent2>
        <a:srgbClr val="6292C6"/>
      </a:accent2>
      <a:accent3>
        <a:srgbClr val="FFFFFF"/>
      </a:accent3>
      <a:accent4>
        <a:srgbClr val="2A2A2A"/>
      </a:accent4>
      <a:accent5>
        <a:srgbClr val="CACAC5"/>
      </a:accent5>
      <a:accent6>
        <a:srgbClr val="5884B3"/>
      </a:accent6>
      <a:hlink>
        <a:srgbClr val="FEF4AA"/>
      </a:hlink>
      <a:folHlink>
        <a:srgbClr val="F8F8F8"/>
      </a:folHlink>
    </a:clrScheme>
    <a:fontScheme name="1_Blue Flywheel Design Template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1_Blue Flywheel Design 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DDE9B5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BF2D7"/>
        </a:accent5>
        <a:accent6>
          <a:srgbClr val="2D2D8A"/>
        </a:accent6>
        <a:hlink>
          <a:srgbClr val="339966"/>
        </a:hlink>
        <a:folHlink>
          <a:srgbClr val="33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ue Flywheel Design Template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D5DEBA"/>
        </a:accent1>
        <a:accent2>
          <a:srgbClr val="F1FFCD"/>
        </a:accent2>
        <a:accent3>
          <a:srgbClr val="FFFFFF"/>
        </a:accent3>
        <a:accent4>
          <a:srgbClr val="000000"/>
        </a:accent4>
        <a:accent5>
          <a:srgbClr val="E7ECD9"/>
        </a:accent5>
        <a:accent6>
          <a:srgbClr val="DAE7BA"/>
        </a:accent6>
        <a:hlink>
          <a:srgbClr val="7B7D37"/>
        </a:hlink>
        <a:folHlink>
          <a:srgbClr val="3A62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ue Flywheel Design Template 3">
        <a:dk1>
          <a:srgbClr val="777777"/>
        </a:dk1>
        <a:lt1>
          <a:srgbClr val="333333"/>
        </a:lt1>
        <a:dk2>
          <a:srgbClr val="000066"/>
        </a:dk2>
        <a:lt2>
          <a:srgbClr val="D1D1CB"/>
        </a:lt2>
        <a:accent1>
          <a:srgbClr val="99998D"/>
        </a:accent1>
        <a:accent2>
          <a:srgbClr val="6292C6"/>
        </a:accent2>
        <a:accent3>
          <a:srgbClr val="AAAAB8"/>
        </a:accent3>
        <a:accent4>
          <a:srgbClr val="2A2A2A"/>
        </a:accent4>
        <a:accent5>
          <a:srgbClr val="CACAC5"/>
        </a:accent5>
        <a:accent6>
          <a:srgbClr val="5884B3"/>
        </a:accent6>
        <a:hlink>
          <a:srgbClr val="FEF4AA"/>
        </a:hlink>
        <a:folHlink>
          <a:srgbClr val="F8F8F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ue Flywheel Design Template 4">
        <a:dk1>
          <a:srgbClr val="333333"/>
        </a:dk1>
        <a:lt1>
          <a:srgbClr val="FFFFFF"/>
        </a:lt1>
        <a:dk2>
          <a:srgbClr val="D1D1CB"/>
        </a:dk2>
        <a:lt2>
          <a:srgbClr val="777777"/>
        </a:lt2>
        <a:accent1>
          <a:srgbClr val="99998D"/>
        </a:accent1>
        <a:accent2>
          <a:srgbClr val="6292C6"/>
        </a:accent2>
        <a:accent3>
          <a:srgbClr val="FFFFFF"/>
        </a:accent3>
        <a:accent4>
          <a:srgbClr val="2A2A2A"/>
        </a:accent4>
        <a:accent5>
          <a:srgbClr val="CACAC5"/>
        </a:accent5>
        <a:accent6>
          <a:srgbClr val="5884B3"/>
        </a:accent6>
        <a:hlink>
          <a:srgbClr val="FEF4AA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ue Flywheel Design Template 5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FFFF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ue Flywheel Design Template 6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ABCF7F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D2E4C0"/>
        </a:accent5>
        <a:accent6>
          <a:srgbClr val="E78A5C"/>
        </a:accent6>
        <a:hlink>
          <a:srgbClr val="EA552C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ue Flywheel Design Template 7">
        <a:dk1>
          <a:srgbClr val="85CADF"/>
        </a:dk1>
        <a:lt1>
          <a:srgbClr val="DBF0FF"/>
        </a:lt1>
        <a:dk2>
          <a:srgbClr val="CCFFFF"/>
        </a:dk2>
        <a:lt2>
          <a:srgbClr val="003366"/>
        </a:lt2>
        <a:accent1>
          <a:srgbClr val="3F709D"/>
        </a:accent1>
        <a:accent2>
          <a:srgbClr val="00B000"/>
        </a:accent2>
        <a:accent3>
          <a:srgbClr val="EAF6FF"/>
        </a:accent3>
        <a:accent4>
          <a:srgbClr val="71ACBE"/>
        </a:accent4>
        <a:accent5>
          <a:srgbClr val="AFBBCC"/>
        </a:accent5>
        <a:accent6>
          <a:srgbClr val="009F00"/>
        </a:accent6>
        <a:hlink>
          <a:srgbClr val="66CCFF"/>
        </a:hlink>
        <a:folHlink>
          <a:srgbClr val="FFF38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ue Flywheel Design Template 8">
        <a:dk1>
          <a:srgbClr val="663300"/>
        </a:dk1>
        <a:lt1>
          <a:srgbClr val="D2BA9E"/>
        </a:lt1>
        <a:dk2>
          <a:srgbClr val="DFC08D"/>
        </a:dk2>
        <a:lt2>
          <a:srgbClr val="2D2015"/>
        </a:lt2>
        <a:accent1>
          <a:srgbClr val="C6DF95"/>
        </a:accent1>
        <a:accent2>
          <a:srgbClr val="8F5F2F"/>
        </a:accent2>
        <a:accent3>
          <a:srgbClr val="E5D9CC"/>
        </a:accent3>
        <a:accent4>
          <a:srgbClr val="562A00"/>
        </a:accent4>
        <a:accent5>
          <a:srgbClr val="DFECC8"/>
        </a:accent5>
        <a:accent6>
          <a:srgbClr val="81552A"/>
        </a:accent6>
        <a:hlink>
          <a:srgbClr val="CCB400"/>
        </a:hlink>
        <a:folHlink>
          <a:srgbClr val="5C6E7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ue Flywheel Design Template 9">
        <a:dk1>
          <a:srgbClr val="969696"/>
        </a:dk1>
        <a:lt1>
          <a:srgbClr val="DEF6F1"/>
        </a:lt1>
        <a:dk2>
          <a:srgbClr val="8BCD33"/>
        </a:dk2>
        <a:lt2>
          <a:srgbClr val="969696"/>
        </a:lt2>
        <a:accent1>
          <a:srgbClr val="E8FFCD"/>
        </a:accent1>
        <a:accent2>
          <a:srgbClr val="8DC6FF"/>
        </a:accent2>
        <a:accent3>
          <a:srgbClr val="ECFAF7"/>
        </a:accent3>
        <a:accent4>
          <a:srgbClr val="7F7F7F"/>
        </a:accent4>
        <a:accent5>
          <a:srgbClr val="F2FFE3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ue Flywheel Design Template 10">
        <a:dk1>
          <a:srgbClr val="336699"/>
        </a:dk1>
        <a:lt1>
          <a:srgbClr val="CCECFF"/>
        </a:lt1>
        <a:dk2>
          <a:srgbClr val="CCFF66"/>
        </a:dk2>
        <a:lt2>
          <a:srgbClr val="336699"/>
        </a:lt2>
        <a:accent1>
          <a:srgbClr val="DFF3FF"/>
        </a:accent1>
        <a:accent2>
          <a:srgbClr val="A6B84A"/>
        </a:accent2>
        <a:accent3>
          <a:srgbClr val="E2F4FF"/>
        </a:accent3>
        <a:accent4>
          <a:srgbClr val="2A5682"/>
        </a:accent4>
        <a:accent5>
          <a:srgbClr val="ECF8FF"/>
        </a:accent5>
        <a:accent6>
          <a:srgbClr val="96A642"/>
        </a:accent6>
        <a:hlink>
          <a:srgbClr val="73B5CF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ue Flywheel Design Template 11">
        <a:dk1>
          <a:srgbClr val="000000"/>
        </a:dk1>
        <a:lt1>
          <a:srgbClr val="FFFFD9"/>
        </a:lt1>
        <a:dk2>
          <a:srgbClr val="663300"/>
        </a:dk2>
        <a:lt2>
          <a:srgbClr val="777777"/>
        </a:lt2>
        <a:accent1>
          <a:srgbClr val="F6FDE1"/>
        </a:accent1>
        <a:accent2>
          <a:srgbClr val="BFC39F"/>
        </a:accent2>
        <a:accent3>
          <a:srgbClr val="FFFFE9"/>
        </a:accent3>
        <a:accent4>
          <a:srgbClr val="000000"/>
        </a:accent4>
        <a:accent5>
          <a:srgbClr val="FAFEEE"/>
        </a:accent5>
        <a:accent6>
          <a:srgbClr val="ADB090"/>
        </a:accent6>
        <a:hlink>
          <a:srgbClr val="FE7F52"/>
        </a:hlink>
        <a:folHlink>
          <a:srgbClr val="F8362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ue Flywheel Design Template 12">
        <a:dk1>
          <a:srgbClr val="969696"/>
        </a:dk1>
        <a:lt1>
          <a:srgbClr val="DADAE6"/>
        </a:lt1>
        <a:dk2>
          <a:srgbClr val="FFFFFF"/>
        </a:dk2>
        <a:lt2>
          <a:srgbClr val="3E3E5C"/>
        </a:lt2>
        <a:accent1>
          <a:srgbClr val="C4CFE6"/>
        </a:accent1>
        <a:accent2>
          <a:srgbClr val="9DE719"/>
        </a:accent2>
        <a:accent3>
          <a:srgbClr val="EAEAF0"/>
        </a:accent3>
        <a:accent4>
          <a:srgbClr val="7F7F7F"/>
        </a:accent4>
        <a:accent5>
          <a:srgbClr val="DEE4F0"/>
        </a:accent5>
        <a:accent6>
          <a:srgbClr val="8ED116"/>
        </a:accent6>
        <a:hlink>
          <a:srgbClr val="0066CC"/>
        </a:hlink>
        <a:folHlink>
          <a:srgbClr val="FAFFF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2_Blue Flywheel Design Template">
  <a:themeElements>
    <a:clrScheme name="2_Blue Flywheel Design Template 4">
      <a:dk1>
        <a:srgbClr val="333333"/>
      </a:dk1>
      <a:lt1>
        <a:srgbClr val="FFFFFF"/>
      </a:lt1>
      <a:dk2>
        <a:srgbClr val="D1D1CB"/>
      </a:dk2>
      <a:lt2>
        <a:srgbClr val="777777"/>
      </a:lt2>
      <a:accent1>
        <a:srgbClr val="99998D"/>
      </a:accent1>
      <a:accent2>
        <a:srgbClr val="6292C6"/>
      </a:accent2>
      <a:accent3>
        <a:srgbClr val="FFFFFF"/>
      </a:accent3>
      <a:accent4>
        <a:srgbClr val="2A2A2A"/>
      </a:accent4>
      <a:accent5>
        <a:srgbClr val="CACAC5"/>
      </a:accent5>
      <a:accent6>
        <a:srgbClr val="5884B3"/>
      </a:accent6>
      <a:hlink>
        <a:srgbClr val="FEF4AA"/>
      </a:hlink>
      <a:folHlink>
        <a:srgbClr val="F8F8F8"/>
      </a:folHlink>
    </a:clrScheme>
    <a:fontScheme name="2_Blue Flywheel Design Template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2_Blue Flywheel Design 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DDE9B5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BF2D7"/>
        </a:accent5>
        <a:accent6>
          <a:srgbClr val="2D2D8A"/>
        </a:accent6>
        <a:hlink>
          <a:srgbClr val="339966"/>
        </a:hlink>
        <a:folHlink>
          <a:srgbClr val="33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ue Flywheel Design Template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D5DEBA"/>
        </a:accent1>
        <a:accent2>
          <a:srgbClr val="F1FFCD"/>
        </a:accent2>
        <a:accent3>
          <a:srgbClr val="FFFFFF"/>
        </a:accent3>
        <a:accent4>
          <a:srgbClr val="000000"/>
        </a:accent4>
        <a:accent5>
          <a:srgbClr val="E7ECD9"/>
        </a:accent5>
        <a:accent6>
          <a:srgbClr val="DAE7BA"/>
        </a:accent6>
        <a:hlink>
          <a:srgbClr val="7B7D37"/>
        </a:hlink>
        <a:folHlink>
          <a:srgbClr val="3A62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ue Flywheel Design Template 3">
        <a:dk1>
          <a:srgbClr val="777777"/>
        </a:dk1>
        <a:lt1>
          <a:srgbClr val="333333"/>
        </a:lt1>
        <a:dk2>
          <a:srgbClr val="000066"/>
        </a:dk2>
        <a:lt2>
          <a:srgbClr val="D1D1CB"/>
        </a:lt2>
        <a:accent1>
          <a:srgbClr val="99998D"/>
        </a:accent1>
        <a:accent2>
          <a:srgbClr val="6292C6"/>
        </a:accent2>
        <a:accent3>
          <a:srgbClr val="AAAAB8"/>
        </a:accent3>
        <a:accent4>
          <a:srgbClr val="2A2A2A"/>
        </a:accent4>
        <a:accent5>
          <a:srgbClr val="CACAC5"/>
        </a:accent5>
        <a:accent6>
          <a:srgbClr val="5884B3"/>
        </a:accent6>
        <a:hlink>
          <a:srgbClr val="FEF4AA"/>
        </a:hlink>
        <a:folHlink>
          <a:srgbClr val="F8F8F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Blue Flywheel Design Template 4">
        <a:dk1>
          <a:srgbClr val="333333"/>
        </a:dk1>
        <a:lt1>
          <a:srgbClr val="FFFFFF"/>
        </a:lt1>
        <a:dk2>
          <a:srgbClr val="D1D1CB"/>
        </a:dk2>
        <a:lt2>
          <a:srgbClr val="777777"/>
        </a:lt2>
        <a:accent1>
          <a:srgbClr val="99998D"/>
        </a:accent1>
        <a:accent2>
          <a:srgbClr val="6292C6"/>
        </a:accent2>
        <a:accent3>
          <a:srgbClr val="FFFFFF"/>
        </a:accent3>
        <a:accent4>
          <a:srgbClr val="2A2A2A"/>
        </a:accent4>
        <a:accent5>
          <a:srgbClr val="CACAC5"/>
        </a:accent5>
        <a:accent6>
          <a:srgbClr val="5884B3"/>
        </a:accent6>
        <a:hlink>
          <a:srgbClr val="FEF4AA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ue Flywheel Design Template 5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FFFF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ue Flywheel Design Template 6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ABCF7F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D2E4C0"/>
        </a:accent5>
        <a:accent6>
          <a:srgbClr val="E78A5C"/>
        </a:accent6>
        <a:hlink>
          <a:srgbClr val="EA552C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ue Flywheel Design Template 7">
        <a:dk1>
          <a:srgbClr val="85CADF"/>
        </a:dk1>
        <a:lt1>
          <a:srgbClr val="DBF0FF"/>
        </a:lt1>
        <a:dk2>
          <a:srgbClr val="CCFFFF"/>
        </a:dk2>
        <a:lt2>
          <a:srgbClr val="003366"/>
        </a:lt2>
        <a:accent1>
          <a:srgbClr val="3F709D"/>
        </a:accent1>
        <a:accent2>
          <a:srgbClr val="00B000"/>
        </a:accent2>
        <a:accent3>
          <a:srgbClr val="EAF6FF"/>
        </a:accent3>
        <a:accent4>
          <a:srgbClr val="71ACBE"/>
        </a:accent4>
        <a:accent5>
          <a:srgbClr val="AFBBCC"/>
        </a:accent5>
        <a:accent6>
          <a:srgbClr val="009F00"/>
        </a:accent6>
        <a:hlink>
          <a:srgbClr val="66CCFF"/>
        </a:hlink>
        <a:folHlink>
          <a:srgbClr val="FFF38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ue Flywheel Design Template 8">
        <a:dk1>
          <a:srgbClr val="663300"/>
        </a:dk1>
        <a:lt1>
          <a:srgbClr val="D2BA9E"/>
        </a:lt1>
        <a:dk2>
          <a:srgbClr val="DFC08D"/>
        </a:dk2>
        <a:lt2>
          <a:srgbClr val="2D2015"/>
        </a:lt2>
        <a:accent1>
          <a:srgbClr val="C6DF95"/>
        </a:accent1>
        <a:accent2>
          <a:srgbClr val="8F5F2F"/>
        </a:accent2>
        <a:accent3>
          <a:srgbClr val="E5D9CC"/>
        </a:accent3>
        <a:accent4>
          <a:srgbClr val="562A00"/>
        </a:accent4>
        <a:accent5>
          <a:srgbClr val="DFECC8"/>
        </a:accent5>
        <a:accent6>
          <a:srgbClr val="81552A"/>
        </a:accent6>
        <a:hlink>
          <a:srgbClr val="CCB400"/>
        </a:hlink>
        <a:folHlink>
          <a:srgbClr val="5C6E7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ue Flywheel Design Template 9">
        <a:dk1>
          <a:srgbClr val="969696"/>
        </a:dk1>
        <a:lt1>
          <a:srgbClr val="DEF6F1"/>
        </a:lt1>
        <a:dk2>
          <a:srgbClr val="8BCD33"/>
        </a:dk2>
        <a:lt2>
          <a:srgbClr val="969696"/>
        </a:lt2>
        <a:accent1>
          <a:srgbClr val="E8FFCD"/>
        </a:accent1>
        <a:accent2>
          <a:srgbClr val="8DC6FF"/>
        </a:accent2>
        <a:accent3>
          <a:srgbClr val="ECFAF7"/>
        </a:accent3>
        <a:accent4>
          <a:srgbClr val="7F7F7F"/>
        </a:accent4>
        <a:accent5>
          <a:srgbClr val="F2FFE3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ue Flywheel Design Template 10">
        <a:dk1>
          <a:srgbClr val="336699"/>
        </a:dk1>
        <a:lt1>
          <a:srgbClr val="CCECFF"/>
        </a:lt1>
        <a:dk2>
          <a:srgbClr val="CCFF66"/>
        </a:dk2>
        <a:lt2>
          <a:srgbClr val="336699"/>
        </a:lt2>
        <a:accent1>
          <a:srgbClr val="DFF3FF"/>
        </a:accent1>
        <a:accent2>
          <a:srgbClr val="A6B84A"/>
        </a:accent2>
        <a:accent3>
          <a:srgbClr val="E2F4FF"/>
        </a:accent3>
        <a:accent4>
          <a:srgbClr val="2A5682"/>
        </a:accent4>
        <a:accent5>
          <a:srgbClr val="ECF8FF"/>
        </a:accent5>
        <a:accent6>
          <a:srgbClr val="96A642"/>
        </a:accent6>
        <a:hlink>
          <a:srgbClr val="73B5CF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ue Flywheel Design Template 11">
        <a:dk1>
          <a:srgbClr val="000000"/>
        </a:dk1>
        <a:lt1>
          <a:srgbClr val="FFFFD9"/>
        </a:lt1>
        <a:dk2>
          <a:srgbClr val="663300"/>
        </a:dk2>
        <a:lt2>
          <a:srgbClr val="777777"/>
        </a:lt2>
        <a:accent1>
          <a:srgbClr val="F6FDE1"/>
        </a:accent1>
        <a:accent2>
          <a:srgbClr val="BFC39F"/>
        </a:accent2>
        <a:accent3>
          <a:srgbClr val="FFFFE9"/>
        </a:accent3>
        <a:accent4>
          <a:srgbClr val="000000"/>
        </a:accent4>
        <a:accent5>
          <a:srgbClr val="FAFEEE"/>
        </a:accent5>
        <a:accent6>
          <a:srgbClr val="ADB090"/>
        </a:accent6>
        <a:hlink>
          <a:srgbClr val="FE7F52"/>
        </a:hlink>
        <a:folHlink>
          <a:srgbClr val="F8362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ue Flywheel Design Template 12">
        <a:dk1>
          <a:srgbClr val="969696"/>
        </a:dk1>
        <a:lt1>
          <a:srgbClr val="DADAE6"/>
        </a:lt1>
        <a:dk2>
          <a:srgbClr val="FFFFFF"/>
        </a:dk2>
        <a:lt2>
          <a:srgbClr val="3E3E5C"/>
        </a:lt2>
        <a:accent1>
          <a:srgbClr val="C4CFE6"/>
        </a:accent1>
        <a:accent2>
          <a:srgbClr val="9DE719"/>
        </a:accent2>
        <a:accent3>
          <a:srgbClr val="EAEAF0"/>
        </a:accent3>
        <a:accent4>
          <a:srgbClr val="7F7F7F"/>
        </a:accent4>
        <a:accent5>
          <a:srgbClr val="DEE4F0"/>
        </a:accent5>
        <a:accent6>
          <a:srgbClr val="8ED116"/>
        </a:accent6>
        <a:hlink>
          <a:srgbClr val="0066CC"/>
        </a:hlink>
        <a:folHlink>
          <a:srgbClr val="FAFFF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3_Blue Flywheel Design Template">
  <a:themeElements>
    <a:clrScheme name="3_Blue Flywheel Design Template 4">
      <a:dk1>
        <a:srgbClr val="333333"/>
      </a:dk1>
      <a:lt1>
        <a:srgbClr val="FFFFFF"/>
      </a:lt1>
      <a:dk2>
        <a:srgbClr val="D1D1CB"/>
      </a:dk2>
      <a:lt2>
        <a:srgbClr val="777777"/>
      </a:lt2>
      <a:accent1>
        <a:srgbClr val="99998D"/>
      </a:accent1>
      <a:accent2>
        <a:srgbClr val="6292C6"/>
      </a:accent2>
      <a:accent3>
        <a:srgbClr val="FFFFFF"/>
      </a:accent3>
      <a:accent4>
        <a:srgbClr val="2A2A2A"/>
      </a:accent4>
      <a:accent5>
        <a:srgbClr val="CACAC5"/>
      </a:accent5>
      <a:accent6>
        <a:srgbClr val="5884B3"/>
      </a:accent6>
      <a:hlink>
        <a:srgbClr val="FEF4AA"/>
      </a:hlink>
      <a:folHlink>
        <a:srgbClr val="F8F8F8"/>
      </a:folHlink>
    </a:clrScheme>
    <a:fontScheme name="3_Blue Flywheel Design Template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3_Blue Flywheel Design 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DDE9B5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BF2D7"/>
        </a:accent5>
        <a:accent6>
          <a:srgbClr val="2D2D8A"/>
        </a:accent6>
        <a:hlink>
          <a:srgbClr val="339966"/>
        </a:hlink>
        <a:folHlink>
          <a:srgbClr val="33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Blue Flywheel Design Template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D5DEBA"/>
        </a:accent1>
        <a:accent2>
          <a:srgbClr val="F1FFCD"/>
        </a:accent2>
        <a:accent3>
          <a:srgbClr val="FFFFFF"/>
        </a:accent3>
        <a:accent4>
          <a:srgbClr val="000000"/>
        </a:accent4>
        <a:accent5>
          <a:srgbClr val="E7ECD9"/>
        </a:accent5>
        <a:accent6>
          <a:srgbClr val="DAE7BA"/>
        </a:accent6>
        <a:hlink>
          <a:srgbClr val="7B7D37"/>
        </a:hlink>
        <a:folHlink>
          <a:srgbClr val="3A62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Blue Flywheel Design Template 3">
        <a:dk1>
          <a:srgbClr val="777777"/>
        </a:dk1>
        <a:lt1>
          <a:srgbClr val="333333"/>
        </a:lt1>
        <a:dk2>
          <a:srgbClr val="000066"/>
        </a:dk2>
        <a:lt2>
          <a:srgbClr val="D1D1CB"/>
        </a:lt2>
        <a:accent1>
          <a:srgbClr val="99998D"/>
        </a:accent1>
        <a:accent2>
          <a:srgbClr val="6292C6"/>
        </a:accent2>
        <a:accent3>
          <a:srgbClr val="AAAAB8"/>
        </a:accent3>
        <a:accent4>
          <a:srgbClr val="2A2A2A"/>
        </a:accent4>
        <a:accent5>
          <a:srgbClr val="CACAC5"/>
        </a:accent5>
        <a:accent6>
          <a:srgbClr val="5884B3"/>
        </a:accent6>
        <a:hlink>
          <a:srgbClr val="FEF4AA"/>
        </a:hlink>
        <a:folHlink>
          <a:srgbClr val="F8F8F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Blue Flywheel Design Template 4">
        <a:dk1>
          <a:srgbClr val="333333"/>
        </a:dk1>
        <a:lt1>
          <a:srgbClr val="FFFFFF"/>
        </a:lt1>
        <a:dk2>
          <a:srgbClr val="D1D1CB"/>
        </a:dk2>
        <a:lt2>
          <a:srgbClr val="777777"/>
        </a:lt2>
        <a:accent1>
          <a:srgbClr val="99998D"/>
        </a:accent1>
        <a:accent2>
          <a:srgbClr val="6292C6"/>
        </a:accent2>
        <a:accent3>
          <a:srgbClr val="FFFFFF"/>
        </a:accent3>
        <a:accent4>
          <a:srgbClr val="2A2A2A"/>
        </a:accent4>
        <a:accent5>
          <a:srgbClr val="CACAC5"/>
        </a:accent5>
        <a:accent6>
          <a:srgbClr val="5884B3"/>
        </a:accent6>
        <a:hlink>
          <a:srgbClr val="FEF4AA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Blue Flywheel Design Template 5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FFFF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Blue Flywheel Design Template 6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ABCF7F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D2E4C0"/>
        </a:accent5>
        <a:accent6>
          <a:srgbClr val="E78A5C"/>
        </a:accent6>
        <a:hlink>
          <a:srgbClr val="EA552C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Blue Flywheel Design Template 7">
        <a:dk1>
          <a:srgbClr val="85CADF"/>
        </a:dk1>
        <a:lt1>
          <a:srgbClr val="DBF0FF"/>
        </a:lt1>
        <a:dk2>
          <a:srgbClr val="CCFFFF"/>
        </a:dk2>
        <a:lt2>
          <a:srgbClr val="003366"/>
        </a:lt2>
        <a:accent1>
          <a:srgbClr val="3F709D"/>
        </a:accent1>
        <a:accent2>
          <a:srgbClr val="00B000"/>
        </a:accent2>
        <a:accent3>
          <a:srgbClr val="EAF6FF"/>
        </a:accent3>
        <a:accent4>
          <a:srgbClr val="71ACBE"/>
        </a:accent4>
        <a:accent5>
          <a:srgbClr val="AFBBCC"/>
        </a:accent5>
        <a:accent6>
          <a:srgbClr val="009F00"/>
        </a:accent6>
        <a:hlink>
          <a:srgbClr val="66CCFF"/>
        </a:hlink>
        <a:folHlink>
          <a:srgbClr val="FFF38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Blue Flywheel Design Template 8">
        <a:dk1>
          <a:srgbClr val="663300"/>
        </a:dk1>
        <a:lt1>
          <a:srgbClr val="D2BA9E"/>
        </a:lt1>
        <a:dk2>
          <a:srgbClr val="DFC08D"/>
        </a:dk2>
        <a:lt2>
          <a:srgbClr val="2D2015"/>
        </a:lt2>
        <a:accent1>
          <a:srgbClr val="C6DF95"/>
        </a:accent1>
        <a:accent2>
          <a:srgbClr val="8F5F2F"/>
        </a:accent2>
        <a:accent3>
          <a:srgbClr val="E5D9CC"/>
        </a:accent3>
        <a:accent4>
          <a:srgbClr val="562A00"/>
        </a:accent4>
        <a:accent5>
          <a:srgbClr val="DFECC8"/>
        </a:accent5>
        <a:accent6>
          <a:srgbClr val="81552A"/>
        </a:accent6>
        <a:hlink>
          <a:srgbClr val="CCB400"/>
        </a:hlink>
        <a:folHlink>
          <a:srgbClr val="5C6E7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Blue Flywheel Design Template 9">
        <a:dk1>
          <a:srgbClr val="969696"/>
        </a:dk1>
        <a:lt1>
          <a:srgbClr val="DEF6F1"/>
        </a:lt1>
        <a:dk2>
          <a:srgbClr val="8BCD33"/>
        </a:dk2>
        <a:lt2>
          <a:srgbClr val="969696"/>
        </a:lt2>
        <a:accent1>
          <a:srgbClr val="E8FFCD"/>
        </a:accent1>
        <a:accent2>
          <a:srgbClr val="8DC6FF"/>
        </a:accent2>
        <a:accent3>
          <a:srgbClr val="ECFAF7"/>
        </a:accent3>
        <a:accent4>
          <a:srgbClr val="7F7F7F"/>
        </a:accent4>
        <a:accent5>
          <a:srgbClr val="F2FFE3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Blue Flywheel Design Template 10">
        <a:dk1>
          <a:srgbClr val="336699"/>
        </a:dk1>
        <a:lt1>
          <a:srgbClr val="CCECFF"/>
        </a:lt1>
        <a:dk2>
          <a:srgbClr val="CCFF66"/>
        </a:dk2>
        <a:lt2>
          <a:srgbClr val="336699"/>
        </a:lt2>
        <a:accent1>
          <a:srgbClr val="DFF3FF"/>
        </a:accent1>
        <a:accent2>
          <a:srgbClr val="A6B84A"/>
        </a:accent2>
        <a:accent3>
          <a:srgbClr val="E2F4FF"/>
        </a:accent3>
        <a:accent4>
          <a:srgbClr val="2A5682"/>
        </a:accent4>
        <a:accent5>
          <a:srgbClr val="ECF8FF"/>
        </a:accent5>
        <a:accent6>
          <a:srgbClr val="96A642"/>
        </a:accent6>
        <a:hlink>
          <a:srgbClr val="73B5CF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Blue Flywheel Design Template 11">
        <a:dk1>
          <a:srgbClr val="000000"/>
        </a:dk1>
        <a:lt1>
          <a:srgbClr val="FFFFD9"/>
        </a:lt1>
        <a:dk2>
          <a:srgbClr val="663300"/>
        </a:dk2>
        <a:lt2>
          <a:srgbClr val="777777"/>
        </a:lt2>
        <a:accent1>
          <a:srgbClr val="F6FDE1"/>
        </a:accent1>
        <a:accent2>
          <a:srgbClr val="BFC39F"/>
        </a:accent2>
        <a:accent3>
          <a:srgbClr val="FFFFE9"/>
        </a:accent3>
        <a:accent4>
          <a:srgbClr val="000000"/>
        </a:accent4>
        <a:accent5>
          <a:srgbClr val="FAFEEE"/>
        </a:accent5>
        <a:accent6>
          <a:srgbClr val="ADB090"/>
        </a:accent6>
        <a:hlink>
          <a:srgbClr val="FE7F52"/>
        </a:hlink>
        <a:folHlink>
          <a:srgbClr val="F8362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Blue Flywheel Design Template 12">
        <a:dk1>
          <a:srgbClr val="969696"/>
        </a:dk1>
        <a:lt1>
          <a:srgbClr val="DADAE6"/>
        </a:lt1>
        <a:dk2>
          <a:srgbClr val="FFFFFF"/>
        </a:dk2>
        <a:lt2>
          <a:srgbClr val="3E3E5C"/>
        </a:lt2>
        <a:accent1>
          <a:srgbClr val="C4CFE6"/>
        </a:accent1>
        <a:accent2>
          <a:srgbClr val="9DE719"/>
        </a:accent2>
        <a:accent3>
          <a:srgbClr val="EAEAF0"/>
        </a:accent3>
        <a:accent4>
          <a:srgbClr val="7F7F7F"/>
        </a:accent4>
        <a:accent5>
          <a:srgbClr val="DEE4F0"/>
        </a:accent5>
        <a:accent6>
          <a:srgbClr val="8ED116"/>
        </a:accent6>
        <a:hlink>
          <a:srgbClr val="0066CC"/>
        </a:hlink>
        <a:folHlink>
          <a:srgbClr val="FAFFF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НКЦ3</Template>
  <TotalTime>11854</TotalTime>
  <Words>2099</Words>
  <Application>Microsoft Office PowerPoint</Application>
  <PresentationFormat>Экран (4:3)</PresentationFormat>
  <Paragraphs>315</Paragraphs>
  <Slides>35</Slides>
  <Notes>4</Notes>
  <HiddenSlides>0</HiddenSlides>
  <MMClips>0</MMClips>
  <ScaleCrop>false</ScaleCrop>
  <HeadingPairs>
    <vt:vector size="6" baseType="variant">
      <vt:variant>
        <vt:lpstr>Тема</vt:lpstr>
      </vt:variant>
      <vt:variant>
        <vt:i4>15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35</vt:i4>
      </vt:variant>
    </vt:vector>
  </HeadingPairs>
  <TitlesOfParts>
    <vt:vector size="52" baseType="lpstr">
      <vt:lpstr>7_Blue Flywheel Design Template</vt:lpstr>
      <vt:lpstr>6_Blue Flywheel Design Template</vt:lpstr>
      <vt:lpstr>16_Blue Flywheel Design Template</vt:lpstr>
      <vt:lpstr>Специальное оформление</vt:lpstr>
      <vt:lpstr>8_Blue Flywheel Design Template</vt:lpstr>
      <vt:lpstr>Blue Flywheel Design Template</vt:lpstr>
      <vt:lpstr>1_Blue Flywheel Design Template</vt:lpstr>
      <vt:lpstr>2_Blue Flywheel Design Template</vt:lpstr>
      <vt:lpstr>3_Blue Flywheel Design Template</vt:lpstr>
      <vt:lpstr>10_Blue Flywheel Design Template</vt:lpstr>
      <vt:lpstr>11_Blue Flywheel Design Template</vt:lpstr>
      <vt:lpstr>12_Blue Flywheel Design Template</vt:lpstr>
      <vt:lpstr>13_Blue Flywheel Design Template</vt:lpstr>
      <vt:lpstr>14_Blue Flywheel Design Template</vt:lpstr>
      <vt:lpstr>15_Blue Flywheel Design Template</vt:lpstr>
      <vt:lpstr>Bitmap Image</vt:lpstr>
      <vt:lpstr>Image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Новый коммерческий самолёт МС-21</vt:lpstr>
      <vt:lpstr>Передовая технология производства: автоматизированная выкладка волокна в сочетании с вакуумной инфузией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Конструкция композитной крыши вагона-хоппера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NTIC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V_Karyagin</dc:creator>
  <cp:lastModifiedBy>User</cp:lastModifiedBy>
  <cp:revision>1024</cp:revision>
  <cp:lastPrinted>2013-04-04T15:44:32Z</cp:lastPrinted>
  <dcterms:created xsi:type="dcterms:W3CDTF">2010-08-27T05:09:57Z</dcterms:created>
  <dcterms:modified xsi:type="dcterms:W3CDTF">2013-06-25T14:39:58Z</dcterms:modified>
</cp:coreProperties>
</file>