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  <p:sldMasterId id="2147483949" r:id="rId2"/>
    <p:sldMasterId id="2147484007" r:id="rId3"/>
  </p:sldMasterIdLst>
  <p:notesMasterIdLst>
    <p:notesMasterId r:id="rId15"/>
  </p:notesMasterIdLst>
  <p:sldIdLst>
    <p:sldId id="442" r:id="rId4"/>
    <p:sldId id="848" r:id="rId5"/>
    <p:sldId id="1070" r:id="rId6"/>
    <p:sldId id="936" r:id="rId7"/>
    <p:sldId id="1059" r:id="rId8"/>
    <p:sldId id="909" r:id="rId9"/>
    <p:sldId id="1021" r:id="rId10"/>
    <p:sldId id="1042" r:id="rId11"/>
    <p:sldId id="1081" r:id="rId12"/>
    <p:sldId id="884" r:id="rId13"/>
    <p:sldId id="10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AFAFA"/>
    <a:srgbClr val="FF9999"/>
    <a:srgbClr val="F7BBB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2" y="359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638EA-5275-4851-AE4E-4E90849DBCA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65A8C5-5054-4990-87FB-FF48779CEA2B}">
      <dgm:prSet phldrT="[Текст]"/>
      <dgm:spPr/>
      <dgm:t>
        <a:bodyPr/>
        <a:lstStyle/>
        <a:p>
          <a:r>
            <a:rPr lang="en-US" dirty="0" smtClean="0"/>
            <a:t>Cognitive Architecture Platform</a:t>
          </a:r>
          <a:endParaRPr lang="ru-RU" dirty="0"/>
        </a:p>
      </dgm:t>
    </dgm:pt>
    <dgm:pt modelId="{EC40AE4D-F6F9-4BAA-AF11-72EB91AA4FAD}" type="parTrans" cxnId="{046984EF-05FB-43D5-A4D3-848EFB6638F6}">
      <dgm:prSet/>
      <dgm:spPr/>
      <dgm:t>
        <a:bodyPr/>
        <a:lstStyle/>
        <a:p>
          <a:endParaRPr lang="ru-RU"/>
        </a:p>
      </dgm:t>
    </dgm:pt>
    <dgm:pt modelId="{873F9017-7A06-4623-92DC-3ABDEF1CA2EA}" type="sibTrans" cxnId="{046984EF-05FB-43D5-A4D3-848EFB6638F6}">
      <dgm:prSet/>
      <dgm:spPr/>
      <dgm:t>
        <a:bodyPr/>
        <a:lstStyle/>
        <a:p>
          <a:endParaRPr lang="ru-RU"/>
        </a:p>
      </dgm:t>
    </dgm:pt>
    <dgm:pt modelId="{B433B5BF-5A50-4B45-8226-C21C7E904C01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/>
            <a:t>Application (domain) Platform</a:t>
          </a:r>
        </a:p>
        <a:p>
          <a:r>
            <a:rPr lang="en-US" sz="2800" b="1" dirty="0" smtClean="0"/>
            <a:t>engineering</a:t>
          </a:r>
          <a:endParaRPr lang="ru-RU" sz="2800" b="1" dirty="0"/>
        </a:p>
      </dgm:t>
    </dgm:pt>
    <dgm:pt modelId="{EC9D726D-4610-4C33-A4A3-20798A02F52A}" type="parTrans" cxnId="{FC3F0E3E-B26C-4BFC-81BD-18361F8413FB}">
      <dgm:prSet/>
      <dgm:spPr/>
      <dgm:t>
        <a:bodyPr/>
        <a:lstStyle/>
        <a:p>
          <a:endParaRPr lang="ru-RU"/>
        </a:p>
      </dgm:t>
    </dgm:pt>
    <dgm:pt modelId="{FD15193F-DB73-498F-8437-ED34EC649905}" type="sibTrans" cxnId="{FC3F0E3E-B26C-4BFC-81BD-18361F8413FB}">
      <dgm:prSet/>
      <dgm:spPr/>
      <dgm:t>
        <a:bodyPr/>
        <a:lstStyle/>
        <a:p>
          <a:endParaRPr lang="ru-RU"/>
        </a:p>
      </dgm:t>
    </dgm:pt>
    <dgm:pt modelId="{F0A684EB-5DAD-46CE-8BB7-2F7FF827F424}">
      <dgm:prSet phldrT="[Текст]"/>
      <dgm:spPr/>
      <dgm:t>
        <a:bodyPr/>
        <a:lstStyle/>
        <a:p>
          <a:r>
            <a:rPr lang="en-US" dirty="0" smtClean="0"/>
            <a:t>Learning Algorithm Platform</a:t>
          </a:r>
          <a:endParaRPr lang="ru-RU" dirty="0"/>
        </a:p>
      </dgm:t>
    </dgm:pt>
    <dgm:pt modelId="{BF79FA14-73E3-4B88-A71D-B375C0568EF2}" type="parTrans" cxnId="{87A0FF7D-0093-485D-B33E-8156ABC2C6A4}">
      <dgm:prSet/>
      <dgm:spPr/>
      <dgm:t>
        <a:bodyPr/>
        <a:lstStyle/>
        <a:p>
          <a:endParaRPr lang="ru-RU"/>
        </a:p>
      </dgm:t>
    </dgm:pt>
    <dgm:pt modelId="{31826974-A300-432D-A7CA-32B3E122907C}" type="sibTrans" cxnId="{87A0FF7D-0093-485D-B33E-8156ABC2C6A4}">
      <dgm:prSet/>
      <dgm:spPr/>
      <dgm:t>
        <a:bodyPr/>
        <a:lstStyle/>
        <a:p>
          <a:endParaRPr lang="ru-RU"/>
        </a:p>
      </dgm:t>
    </dgm:pt>
    <dgm:pt modelId="{1634B170-0B59-4CFE-BA56-E8E070A3DBDD}">
      <dgm:prSet phldrT="[Текст]"/>
      <dgm:spPr/>
      <dgm:t>
        <a:bodyPr/>
        <a:lstStyle/>
        <a:p>
          <a:r>
            <a:rPr lang="en-US" dirty="0" smtClean="0"/>
            <a:t>Computational library</a:t>
          </a:r>
          <a:endParaRPr lang="ru-RU" dirty="0"/>
        </a:p>
      </dgm:t>
    </dgm:pt>
    <dgm:pt modelId="{D9032633-ADFD-4271-B100-FA07CE1B9505}" type="parTrans" cxnId="{17A87C28-4057-4730-B35F-D2389FC12B61}">
      <dgm:prSet/>
      <dgm:spPr/>
      <dgm:t>
        <a:bodyPr/>
        <a:lstStyle/>
        <a:p>
          <a:endParaRPr lang="ru-RU"/>
        </a:p>
      </dgm:t>
    </dgm:pt>
    <dgm:pt modelId="{17607733-73AA-4DCC-8479-3AB03071816D}" type="sibTrans" cxnId="{17A87C28-4057-4730-B35F-D2389FC12B61}">
      <dgm:prSet/>
      <dgm:spPr/>
      <dgm:t>
        <a:bodyPr/>
        <a:lstStyle/>
        <a:p>
          <a:endParaRPr lang="ru-RU"/>
        </a:p>
      </dgm:t>
    </dgm:pt>
    <dgm:pt modelId="{C9836FA4-F60C-493A-AE54-20C41453069E}">
      <dgm:prSet phldrT="[Текст]"/>
      <dgm:spPr/>
      <dgm:t>
        <a:bodyPr/>
        <a:lstStyle/>
        <a:p>
          <a:r>
            <a:rPr lang="en-US" dirty="0" smtClean="0"/>
            <a:t>General Computer Language</a:t>
          </a:r>
          <a:endParaRPr lang="ru-RU" dirty="0"/>
        </a:p>
      </dgm:t>
    </dgm:pt>
    <dgm:pt modelId="{F1C40F08-F345-42BC-9A93-5E09013FC613}" type="parTrans" cxnId="{26508FBB-410E-4110-BF0A-3D4374661640}">
      <dgm:prSet/>
      <dgm:spPr/>
      <dgm:t>
        <a:bodyPr/>
        <a:lstStyle/>
        <a:p>
          <a:endParaRPr lang="ru-RU"/>
        </a:p>
      </dgm:t>
    </dgm:pt>
    <dgm:pt modelId="{1723BADB-53DC-4678-9A3D-27B83919C35A}" type="sibTrans" cxnId="{26508FBB-410E-4110-BF0A-3D4374661640}">
      <dgm:prSet/>
      <dgm:spPr/>
      <dgm:t>
        <a:bodyPr/>
        <a:lstStyle/>
        <a:p>
          <a:endParaRPr lang="ru-RU"/>
        </a:p>
      </dgm:t>
    </dgm:pt>
    <dgm:pt modelId="{E3438042-57C4-4ECC-AF8E-BBDD6DFF2A46}">
      <dgm:prSet phldrT="[Текст]"/>
      <dgm:spPr/>
      <dgm:t>
        <a:bodyPr/>
        <a:lstStyle/>
        <a:p>
          <a:r>
            <a:rPr lang="en-US" dirty="0" smtClean="0"/>
            <a:t>GPU/</a:t>
          </a:r>
          <a:r>
            <a:rPr lang="ru-RU" dirty="0" smtClean="0"/>
            <a:t> </a:t>
          </a:r>
          <a:r>
            <a:rPr lang="en-US" dirty="0" smtClean="0"/>
            <a:t>TPU/DPU/FPGA/Physical computation Drivers</a:t>
          </a:r>
          <a:endParaRPr lang="ru-RU" dirty="0"/>
        </a:p>
      </dgm:t>
    </dgm:pt>
    <dgm:pt modelId="{C38944AB-79BB-430A-9181-5A624E998701}" type="parTrans" cxnId="{C9876621-9A82-41B6-9A41-3C0E6E0EB4AF}">
      <dgm:prSet/>
      <dgm:spPr/>
      <dgm:t>
        <a:bodyPr/>
        <a:lstStyle/>
        <a:p>
          <a:endParaRPr lang="ru-RU"/>
        </a:p>
      </dgm:t>
    </dgm:pt>
    <dgm:pt modelId="{5BA62C83-A549-425B-BBE2-BA0D29B6D115}" type="sibTrans" cxnId="{C9876621-9A82-41B6-9A41-3C0E6E0EB4AF}">
      <dgm:prSet/>
      <dgm:spPr/>
      <dgm:t>
        <a:bodyPr/>
        <a:lstStyle/>
        <a:p>
          <a:endParaRPr lang="ru-RU"/>
        </a:p>
      </dgm:t>
    </dgm:pt>
    <dgm:pt modelId="{7E4CA2F1-5231-4BE5-A3A1-141B2E5D1A0C}">
      <dgm:prSet phldrT="[Текст]"/>
      <dgm:spPr/>
      <dgm:t>
        <a:bodyPr/>
        <a:lstStyle/>
        <a:p>
          <a:r>
            <a:rPr lang="en-US" dirty="0" smtClean="0"/>
            <a:t>GPU/</a:t>
          </a:r>
          <a:r>
            <a:rPr lang="ru-RU" dirty="0" smtClean="0"/>
            <a:t> </a:t>
          </a:r>
          <a:r>
            <a:rPr lang="en-US" dirty="0" smtClean="0"/>
            <a:t>TPU/DPU/FPGA/Physical computation Devices</a:t>
          </a:r>
          <a:endParaRPr lang="ru-RU" dirty="0"/>
        </a:p>
      </dgm:t>
    </dgm:pt>
    <dgm:pt modelId="{12141464-0C5F-4903-BA2E-E0200FC045A2}" type="parTrans" cxnId="{A2C53FF5-DB45-4221-A4DD-3B26409A21AB}">
      <dgm:prSet/>
      <dgm:spPr/>
      <dgm:t>
        <a:bodyPr/>
        <a:lstStyle/>
        <a:p>
          <a:endParaRPr lang="ru-RU"/>
        </a:p>
      </dgm:t>
    </dgm:pt>
    <dgm:pt modelId="{45A1322B-C7F9-4BF5-BCD4-BFC2F4212D51}" type="sibTrans" cxnId="{A2C53FF5-DB45-4221-A4DD-3B26409A21AB}">
      <dgm:prSet/>
      <dgm:spPr/>
      <dgm:t>
        <a:bodyPr/>
        <a:lstStyle/>
        <a:p>
          <a:endParaRPr lang="ru-RU"/>
        </a:p>
      </dgm:t>
    </dgm:pt>
    <dgm:pt modelId="{92469F07-0941-452F-8C81-86AAB6270E78}">
      <dgm:prSet phldrT="[Текст]"/>
      <dgm:spPr/>
      <dgm:t>
        <a:bodyPr/>
        <a:lstStyle/>
        <a:p>
          <a:r>
            <a:rPr lang="en-US" dirty="0" smtClean="0"/>
            <a:t>CPU</a:t>
          </a:r>
          <a:endParaRPr lang="ru-RU" dirty="0"/>
        </a:p>
      </dgm:t>
    </dgm:pt>
    <dgm:pt modelId="{864A2163-C364-4CB8-A3E1-B3A57DC2F092}" type="parTrans" cxnId="{27AF2D35-0C01-4A24-8D5D-76D303B3D2BF}">
      <dgm:prSet/>
      <dgm:spPr/>
      <dgm:t>
        <a:bodyPr/>
        <a:lstStyle/>
        <a:p>
          <a:endParaRPr lang="ru-RU"/>
        </a:p>
      </dgm:t>
    </dgm:pt>
    <dgm:pt modelId="{A3B01046-4ED2-4288-8AE4-CCD28DB83AD5}" type="sibTrans" cxnId="{27AF2D35-0C01-4A24-8D5D-76D303B3D2BF}">
      <dgm:prSet/>
      <dgm:spPr/>
      <dgm:t>
        <a:bodyPr/>
        <a:lstStyle/>
        <a:p>
          <a:endParaRPr lang="ru-RU"/>
        </a:p>
      </dgm:t>
    </dgm:pt>
    <dgm:pt modelId="{602E94D3-2522-4CC3-85C3-C55A76492828}">
      <dgm:prSet phldrT="[Текст]"/>
      <dgm:spPr/>
      <dgm:t>
        <a:bodyPr/>
        <a:lstStyle/>
        <a:p>
          <a:r>
            <a:rPr lang="en-US" dirty="0" err="1" smtClean="0"/>
            <a:t>Neurocompiler</a:t>
          </a:r>
          <a:endParaRPr lang="ru-RU" dirty="0"/>
        </a:p>
      </dgm:t>
    </dgm:pt>
    <dgm:pt modelId="{133E1537-7944-4A16-B66B-7EF4D6C1FE29}" type="parTrans" cxnId="{823B8698-26AD-46E9-AA79-94A1C5D49D8F}">
      <dgm:prSet/>
      <dgm:spPr/>
      <dgm:t>
        <a:bodyPr/>
        <a:lstStyle/>
        <a:p>
          <a:endParaRPr lang="ru-RU"/>
        </a:p>
      </dgm:t>
    </dgm:pt>
    <dgm:pt modelId="{9D3708A8-F1D9-4C4D-AFD4-9F2E5359B4CC}" type="sibTrans" cxnId="{823B8698-26AD-46E9-AA79-94A1C5D49D8F}">
      <dgm:prSet/>
      <dgm:spPr/>
      <dgm:t>
        <a:bodyPr/>
        <a:lstStyle/>
        <a:p>
          <a:endParaRPr lang="ru-RU"/>
        </a:p>
      </dgm:t>
    </dgm:pt>
    <dgm:pt modelId="{72E9BFF2-AFD3-40B6-BDEF-92DCD75BA655}">
      <dgm:prSet phldrT="[Текст]"/>
      <dgm:spPr/>
      <dgm:t>
        <a:bodyPr/>
        <a:lstStyle/>
        <a:p>
          <a:r>
            <a:rPr lang="en-US" dirty="0" smtClean="0"/>
            <a:t>Neuromorphic driver</a:t>
          </a:r>
          <a:endParaRPr lang="ru-RU" dirty="0"/>
        </a:p>
      </dgm:t>
    </dgm:pt>
    <dgm:pt modelId="{54B7BFB9-0968-46B0-A544-578D47BDE7D1}" type="parTrans" cxnId="{030EE09A-315F-46EB-B0EE-F89B7BCB1731}">
      <dgm:prSet/>
      <dgm:spPr/>
      <dgm:t>
        <a:bodyPr/>
        <a:lstStyle/>
        <a:p>
          <a:endParaRPr lang="ru-RU"/>
        </a:p>
      </dgm:t>
    </dgm:pt>
    <dgm:pt modelId="{CC236167-8C5E-4291-A1EB-58CC405E7159}" type="sibTrans" cxnId="{030EE09A-315F-46EB-B0EE-F89B7BCB1731}">
      <dgm:prSet/>
      <dgm:spPr/>
      <dgm:t>
        <a:bodyPr/>
        <a:lstStyle/>
        <a:p>
          <a:endParaRPr lang="ru-RU"/>
        </a:p>
      </dgm:t>
    </dgm:pt>
    <dgm:pt modelId="{18091715-EB61-4F87-9226-5B0FD154B771}">
      <dgm:prSet phldrT="[Текст]"/>
      <dgm:spPr/>
      <dgm:t>
        <a:bodyPr/>
        <a:lstStyle/>
        <a:p>
          <a:r>
            <a:rPr lang="en-US" dirty="0" smtClean="0"/>
            <a:t>Neuromorphic chip</a:t>
          </a:r>
          <a:endParaRPr lang="ru-RU" dirty="0"/>
        </a:p>
      </dgm:t>
    </dgm:pt>
    <dgm:pt modelId="{06B6F26A-FAE8-4B13-A95B-DD1B63A34D2A}" type="parTrans" cxnId="{06065A48-91FE-41D8-AC3C-83FD152E335C}">
      <dgm:prSet/>
      <dgm:spPr/>
      <dgm:t>
        <a:bodyPr/>
        <a:lstStyle/>
        <a:p>
          <a:endParaRPr lang="ru-RU"/>
        </a:p>
      </dgm:t>
    </dgm:pt>
    <dgm:pt modelId="{C81F3AB2-67CF-4733-A8BF-6D7500F52756}" type="sibTrans" cxnId="{06065A48-91FE-41D8-AC3C-83FD152E335C}">
      <dgm:prSet/>
      <dgm:spPr/>
      <dgm:t>
        <a:bodyPr/>
        <a:lstStyle/>
        <a:p>
          <a:endParaRPr lang="ru-RU"/>
        </a:p>
      </dgm:t>
    </dgm:pt>
    <dgm:pt modelId="{E4355F4F-9218-4D6D-96E5-99CF891A9F56}" type="pres">
      <dgm:prSet presAssocID="{CF2638EA-5275-4851-AE4E-4E90849DBC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98BB7D-8999-48D2-A11C-4698F3ABFA1D}" type="pres">
      <dgm:prSet presAssocID="{B433B5BF-5A50-4B45-8226-C21C7E904C01}" presName="vertOne" presStyleCnt="0"/>
      <dgm:spPr/>
    </dgm:pt>
    <dgm:pt modelId="{C5E4EF58-7CCD-4F29-AB8D-BDE94E5F1453}" type="pres">
      <dgm:prSet presAssocID="{B433B5BF-5A50-4B45-8226-C21C7E904C01}" presName="txOne" presStyleLbl="node0" presStyleIdx="0" presStyleCnt="1" custLinFactNeighborX="-700" custLinFactNeighborY="-24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722BCB-2A60-4B85-9B54-B5C6D7A183A5}" type="pres">
      <dgm:prSet presAssocID="{B433B5BF-5A50-4B45-8226-C21C7E904C01}" presName="parTransOne" presStyleCnt="0"/>
      <dgm:spPr/>
    </dgm:pt>
    <dgm:pt modelId="{77F4569C-EE0F-4082-B022-23E7E1944375}" type="pres">
      <dgm:prSet presAssocID="{B433B5BF-5A50-4B45-8226-C21C7E904C01}" presName="horzOne" presStyleCnt="0"/>
      <dgm:spPr/>
    </dgm:pt>
    <dgm:pt modelId="{BCC3F99F-322F-47A9-B7AE-D191379145BE}" type="pres">
      <dgm:prSet presAssocID="{B665A8C5-5054-4990-87FB-FF48779CEA2B}" presName="vertTwo" presStyleCnt="0"/>
      <dgm:spPr/>
    </dgm:pt>
    <dgm:pt modelId="{A8FC03F3-A78B-46E5-A82D-10BF2E16FFCA}" type="pres">
      <dgm:prSet presAssocID="{B665A8C5-5054-4990-87FB-FF48779CEA2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A6986D-1663-42DE-96F8-BD56A862CFB2}" type="pres">
      <dgm:prSet presAssocID="{B665A8C5-5054-4990-87FB-FF48779CEA2B}" presName="parTransTwo" presStyleCnt="0"/>
      <dgm:spPr/>
    </dgm:pt>
    <dgm:pt modelId="{CC42AA62-F66D-4D0A-BD3E-B772E9E80F39}" type="pres">
      <dgm:prSet presAssocID="{B665A8C5-5054-4990-87FB-FF48779CEA2B}" presName="horzTwo" presStyleCnt="0"/>
      <dgm:spPr/>
    </dgm:pt>
    <dgm:pt modelId="{AA8A58DF-EAD4-4463-BF13-35E386ED4309}" type="pres">
      <dgm:prSet presAssocID="{F0A684EB-5DAD-46CE-8BB7-2F7FF827F424}" presName="vertThree" presStyleCnt="0"/>
      <dgm:spPr/>
    </dgm:pt>
    <dgm:pt modelId="{3D0CDB38-3E06-4359-ACD5-0E81FDAB6D0D}" type="pres">
      <dgm:prSet presAssocID="{F0A684EB-5DAD-46CE-8BB7-2F7FF827F424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BFD561-11DA-41A1-9A5A-F2EDAAC5F9E2}" type="pres">
      <dgm:prSet presAssocID="{F0A684EB-5DAD-46CE-8BB7-2F7FF827F424}" presName="parTransThree" presStyleCnt="0"/>
      <dgm:spPr/>
    </dgm:pt>
    <dgm:pt modelId="{8C244C5A-0BC2-4AE5-BECD-52AF8E1A7102}" type="pres">
      <dgm:prSet presAssocID="{F0A684EB-5DAD-46CE-8BB7-2F7FF827F424}" presName="horzThree" presStyleCnt="0"/>
      <dgm:spPr/>
    </dgm:pt>
    <dgm:pt modelId="{08C1587A-DED2-4FE3-A052-DC25E3C685E7}" type="pres">
      <dgm:prSet presAssocID="{1634B170-0B59-4CFE-BA56-E8E070A3DBDD}" presName="vertFour" presStyleCnt="0">
        <dgm:presLayoutVars>
          <dgm:chPref val="3"/>
        </dgm:presLayoutVars>
      </dgm:prSet>
      <dgm:spPr/>
    </dgm:pt>
    <dgm:pt modelId="{566D9C50-B181-4672-ADCE-586CC04CB746}" type="pres">
      <dgm:prSet presAssocID="{1634B170-0B59-4CFE-BA56-E8E070A3DBDD}" presName="txFour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A6767-8769-42D1-843F-7B29D9982F61}" type="pres">
      <dgm:prSet presAssocID="{1634B170-0B59-4CFE-BA56-E8E070A3DBDD}" presName="parTransFour" presStyleCnt="0"/>
      <dgm:spPr/>
    </dgm:pt>
    <dgm:pt modelId="{29C02508-E9B8-491B-9A76-E112539CB7CE}" type="pres">
      <dgm:prSet presAssocID="{1634B170-0B59-4CFE-BA56-E8E070A3DBDD}" presName="horzFour" presStyleCnt="0"/>
      <dgm:spPr/>
    </dgm:pt>
    <dgm:pt modelId="{9CE3C01C-E886-4EBE-A54E-64F657432591}" type="pres">
      <dgm:prSet presAssocID="{C9836FA4-F60C-493A-AE54-20C41453069E}" presName="vertFour" presStyleCnt="0">
        <dgm:presLayoutVars>
          <dgm:chPref val="3"/>
        </dgm:presLayoutVars>
      </dgm:prSet>
      <dgm:spPr/>
    </dgm:pt>
    <dgm:pt modelId="{31E50D83-E89E-4224-B843-4575EA1E79ED}" type="pres">
      <dgm:prSet presAssocID="{C9836FA4-F60C-493A-AE54-20C41453069E}" presName="txFour" presStyleLbl="node4" presStyleIdx="1" presStyleCnt="8" custScaleX="75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D318EC-54B4-4A62-96F8-D4A4B287BDF9}" type="pres">
      <dgm:prSet presAssocID="{C9836FA4-F60C-493A-AE54-20C41453069E}" presName="parTransFour" presStyleCnt="0"/>
      <dgm:spPr/>
    </dgm:pt>
    <dgm:pt modelId="{0E07799A-6873-4C7E-8AC7-9120E18B231F}" type="pres">
      <dgm:prSet presAssocID="{C9836FA4-F60C-493A-AE54-20C41453069E}" presName="horzFour" presStyleCnt="0"/>
      <dgm:spPr/>
    </dgm:pt>
    <dgm:pt modelId="{51AC1A90-34B5-4DE2-8B43-B84D5036C7B6}" type="pres">
      <dgm:prSet presAssocID="{92469F07-0941-452F-8C81-86AAB6270E78}" presName="vertFour" presStyleCnt="0">
        <dgm:presLayoutVars>
          <dgm:chPref val="3"/>
        </dgm:presLayoutVars>
      </dgm:prSet>
      <dgm:spPr/>
    </dgm:pt>
    <dgm:pt modelId="{06E37767-0CA1-4500-9F8A-3FF52AF2934D}" type="pres">
      <dgm:prSet presAssocID="{92469F07-0941-452F-8C81-86AAB6270E78}" presName="txFour" presStyleLbl="node4" presStyleIdx="2" presStyleCnt="8" custScaleX="72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8E3FE5-2653-4851-9E3F-793F6DDBBF7D}" type="pres">
      <dgm:prSet presAssocID="{92469F07-0941-452F-8C81-86AAB6270E78}" presName="horzFour" presStyleCnt="0"/>
      <dgm:spPr/>
    </dgm:pt>
    <dgm:pt modelId="{B791F8C2-78A7-4079-A5EA-C495B7B103C5}" type="pres">
      <dgm:prSet presAssocID="{1723BADB-53DC-4678-9A3D-27B83919C35A}" presName="sibSpaceFour" presStyleCnt="0"/>
      <dgm:spPr/>
    </dgm:pt>
    <dgm:pt modelId="{2E62E6A5-4F66-4D76-899B-BF7FF1911593}" type="pres">
      <dgm:prSet presAssocID="{E3438042-57C4-4ECC-AF8E-BBDD6DFF2A46}" presName="vertFour" presStyleCnt="0">
        <dgm:presLayoutVars>
          <dgm:chPref val="3"/>
        </dgm:presLayoutVars>
      </dgm:prSet>
      <dgm:spPr/>
    </dgm:pt>
    <dgm:pt modelId="{BFA74533-4E56-497F-A34D-77CCD537C017}" type="pres">
      <dgm:prSet presAssocID="{E3438042-57C4-4ECC-AF8E-BBDD6DFF2A46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9D5249-4112-4A26-A946-B6877FF32DA6}" type="pres">
      <dgm:prSet presAssocID="{E3438042-57C4-4ECC-AF8E-BBDD6DFF2A46}" presName="parTransFour" presStyleCnt="0"/>
      <dgm:spPr/>
    </dgm:pt>
    <dgm:pt modelId="{EDEC3C83-264A-4FA2-8856-FC9B5056A834}" type="pres">
      <dgm:prSet presAssocID="{E3438042-57C4-4ECC-AF8E-BBDD6DFF2A46}" presName="horzFour" presStyleCnt="0"/>
      <dgm:spPr/>
    </dgm:pt>
    <dgm:pt modelId="{28AE2F18-1C69-465B-AC1C-167CCBE0DA0B}" type="pres">
      <dgm:prSet presAssocID="{7E4CA2F1-5231-4BE5-A3A1-141B2E5D1A0C}" presName="vertFour" presStyleCnt="0">
        <dgm:presLayoutVars>
          <dgm:chPref val="3"/>
        </dgm:presLayoutVars>
      </dgm:prSet>
      <dgm:spPr/>
    </dgm:pt>
    <dgm:pt modelId="{DAA236B5-3A39-47CD-9234-74C627EB596E}" type="pres">
      <dgm:prSet presAssocID="{7E4CA2F1-5231-4BE5-A3A1-141B2E5D1A0C}" presName="txFour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FCA348-2EB6-4D9B-8233-2F1E566B16D5}" type="pres">
      <dgm:prSet presAssocID="{7E4CA2F1-5231-4BE5-A3A1-141B2E5D1A0C}" presName="horzFour" presStyleCnt="0"/>
      <dgm:spPr/>
    </dgm:pt>
    <dgm:pt modelId="{6B291F18-BB52-44FF-9F59-FCC0D9D55CD7}" type="pres">
      <dgm:prSet presAssocID="{17607733-73AA-4DCC-8479-3AB03071816D}" presName="sibSpaceFour" presStyleCnt="0"/>
      <dgm:spPr/>
    </dgm:pt>
    <dgm:pt modelId="{7BFDC9D7-C664-4A71-A436-6F68DF57E6E3}" type="pres">
      <dgm:prSet presAssocID="{602E94D3-2522-4CC3-85C3-C55A76492828}" presName="vertFour" presStyleCnt="0">
        <dgm:presLayoutVars>
          <dgm:chPref val="3"/>
        </dgm:presLayoutVars>
      </dgm:prSet>
      <dgm:spPr/>
    </dgm:pt>
    <dgm:pt modelId="{9856290D-FAF1-4203-81E5-1368F45EB706}" type="pres">
      <dgm:prSet presAssocID="{602E94D3-2522-4CC3-85C3-C55A76492828}" presName="txFour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109880-EBB8-4893-9BF4-EE66A520B229}" type="pres">
      <dgm:prSet presAssocID="{602E94D3-2522-4CC3-85C3-C55A76492828}" presName="parTransFour" presStyleCnt="0"/>
      <dgm:spPr/>
    </dgm:pt>
    <dgm:pt modelId="{0365154D-19F0-4405-B9CA-EE977915DBEC}" type="pres">
      <dgm:prSet presAssocID="{602E94D3-2522-4CC3-85C3-C55A76492828}" presName="horzFour" presStyleCnt="0"/>
      <dgm:spPr/>
    </dgm:pt>
    <dgm:pt modelId="{16DF2B53-40B5-44EC-B587-02B6573B4E48}" type="pres">
      <dgm:prSet presAssocID="{72E9BFF2-AFD3-40B6-BDEF-92DCD75BA655}" presName="vertFour" presStyleCnt="0">
        <dgm:presLayoutVars>
          <dgm:chPref val="3"/>
        </dgm:presLayoutVars>
      </dgm:prSet>
      <dgm:spPr/>
    </dgm:pt>
    <dgm:pt modelId="{009CB741-69F4-492E-937C-F4717F341C73}" type="pres">
      <dgm:prSet presAssocID="{72E9BFF2-AFD3-40B6-BDEF-92DCD75BA655}" presName="txFour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CD7C04-4282-40A9-BED1-1E3E3773FD99}" type="pres">
      <dgm:prSet presAssocID="{72E9BFF2-AFD3-40B6-BDEF-92DCD75BA655}" presName="parTransFour" presStyleCnt="0"/>
      <dgm:spPr/>
    </dgm:pt>
    <dgm:pt modelId="{3C7963A6-F312-45D7-8528-A4807D368001}" type="pres">
      <dgm:prSet presAssocID="{72E9BFF2-AFD3-40B6-BDEF-92DCD75BA655}" presName="horzFour" presStyleCnt="0"/>
      <dgm:spPr/>
    </dgm:pt>
    <dgm:pt modelId="{44C1DE75-2408-43F0-A2BE-91EFD4142BB3}" type="pres">
      <dgm:prSet presAssocID="{18091715-EB61-4F87-9226-5B0FD154B771}" presName="vertFour" presStyleCnt="0">
        <dgm:presLayoutVars>
          <dgm:chPref val="3"/>
        </dgm:presLayoutVars>
      </dgm:prSet>
      <dgm:spPr/>
    </dgm:pt>
    <dgm:pt modelId="{5CF20CDD-ECB0-4F93-8958-F5E3B6E20CF7}" type="pres">
      <dgm:prSet presAssocID="{18091715-EB61-4F87-9226-5B0FD154B771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679164-AFCA-485E-AA07-4016A627C683}" type="pres">
      <dgm:prSet presAssocID="{18091715-EB61-4F87-9226-5B0FD154B771}" presName="horzFour" presStyleCnt="0"/>
      <dgm:spPr/>
    </dgm:pt>
  </dgm:ptLst>
  <dgm:cxnLst>
    <dgm:cxn modelId="{AEACD595-DB60-4986-BEEE-AB6577E74D51}" type="presOf" srcId="{E3438042-57C4-4ECC-AF8E-BBDD6DFF2A46}" destId="{BFA74533-4E56-497F-A34D-77CCD537C017}" srcOrd="0" destOrd="0" presId="urn:microsoft.com/office/officeart/2005/8/layout/hierarchy4"/>
    <dgm:cxn modelId="{17A87C28-4057-4730-B35F-D2389FC12B61}" srcId="{F0A684EB-5DAD-46CE-8BB7-2F7FF827F424}" destId="{1634B170-0B59-4CFE-BA56-E8E070A3DBDD}" srcOrd="0" destOrd="0" parTransId="{D9032633-ADFD-4271-B100-FA07CE1B9505}" sibTransId="{17607733-73AA-4DCC-8479-3AB03071816D}"/>
    <dgm:cxn modelId="{823B8698-26AD-46E9-AA79-94A1C5D49D8F}" srcId="{F0A684EB-5DAD-46CE-8BB7-2F7FF827F424}" destId="{602E94D3-2522-4CC3-85C3-C55A76492828}" srcOrd="1" destOrd="0" parTransId="{133E1537-7944-4A16-B66B-7EF4D6C1FE29}" sibTransId="{9D3708A8-F1D9-4C4D-AFD4-9F2E5359B4CC}"/>
    <dgm:cxn modelId="{27AF2D35-0C01-4A24-8D5D-76D303B3D2BF}" srcId="{C9836FA4-F60C-493A-AE54-20C41453069E}" destId="{92469F07-0941-452F-8C81-86AAB6270E78}" srcOrd="0" destOrd="0" parTransId="{864A2163-C364-4CB8-A3E1-B3A57DC2F092}" sibTransId="{A3B01046-4ED2-4288-8AE4-CCD28DB83AD5}"/>
    <dgm:cxn modelId="{4513CF2A-F2B8-4108-884C-1329F6283ACF}" type="presOf" srcId="{B665A8C5-5054-4990-87FB-FF48779CEA2B}" destId="{A8FC03F3-A78B-46E5-A82D-10BF2E16FFCA}" srcOrd="0" destOrd="0" presId="urn:microsoft.com/office/officeart/2005/8/layout/hierarchy4"/>
    <dgm:cxn modelId="{FC3F0E3E-B26C-4BFC-81BD-18361F8413FB}" srcId="{CF2638EA-5275-4851-AE4E-4E90849DBCA2}" destId="{B433B5BF-5A50-4B45-8226-C21C7E904C01}" srcOrd="0" destOrd="0" parTransId="{EC9D726D-4610-4C33-A4A3-20798A02F52A}" sibTransId="{FD15193F-DB73-498F-8437-ED34EC649905}"/>
    <dgm:cxn modelId="{FEF71CC6-8B49-4ABA-B05D-CC0E724FE761}" type="presOf" srcId="{CF2638EA-5275-4851-AE4E-4E90849DBCA2}" destId="{E4355F4F-9218-4D6D-96E5-99CF891A9F56}" srcOrd="0" destOrd="0" presId="urn:microsoft.com/office/officeart/2005/8/layout/hierarchy4"/>
    <dgm:cxn modelId="{529FDA53-E60F-4CAF-9358-2CD6F6CDA654}" type="presOf" srcId="{1634B170-0B59-4CFE-BA56-E8E070A3DBDD}" destId="{566D9C50-B181-4672-ADCE-586CC04CB746}" srcOrd="0" destOrd="0" presId="urn:microsoft.com/office/officeart/2005/8/layout/hierarchy4"/>
    <dgm:cxn modelId="{1D9B2897-5566-4C77-A44B-148BB9325CAB}" type="presOf" srcId="{C9836FA4-F60C-493A-AE54-20C41453069E}" destId="{31E50D83-E89E-4224-B843-4575EA1E79ED}" srcOrd="0" destOrd="0" presId="urn:microsoft.com/office/officeart/2005/8/layout/hierarchy4"/>
    <dgm:cxn modelId="{A2C53FF5-DB45-4221-A4DD-3B26409A21AB}" srcId="{E3438042-57C4-4ECC-AF8E-BBDD6DFF2A46}" destId="{7E4CA2F1-5231-4BE5-A3A1-141B2E5D1A0C}" srcOrd="0" destOrd="0" parTransId="{12141464-0C5F-4903-BA2E-E0200FC045A2}" sibTransId="{45A1322B-C7F9-4BF5-BCD4-BFC2F4212D51}"/>
    <dgm:cxn modelId="{06065A48-91FE-41D8-AC3C-83FD152E335C}" srcId="{72E9BFF2-AFD3-40B6-BDEF-92DCD75BA655}" destId="{18091715-EB61-4F87-9226-5B0FD154B771}" srcOrd="0" destOrd="0" parTransId="{06B6F26A-FAE8-4B13-A95B-DD1B63A34D2A}" sibTransId="{C81F3AB2-67CF-4733-A8BF-6D7500F52756}"/>
    <dgm:cxn modelId="{26508FBB-410E-4110-BF0A-3D4374661640}" srcId="{1634B170-0B59-4CFE-BA56-E8E070A3DBDD}" destId="{C9836FA4-F60C-493A-AE54-20C41453069E}" srcOrd="0" destOrd="0" parTransId="{F1C40F08-F345-42BC-9A93-5E09013FC613}" sibTransId="{1723BADB-53DC-4678-9A3D-27B83919C35A}"/>
    <dgm:cxn modelId="{C489BB56-E7F4-4BBE-8DFD-E0803B2ACAD4}" type="presOf" srcId="{602E94D3-2522-4CC3-85C3-C55A76492828}" destId="{9856290D-FAF1-4203-81E5-1368F45EB706}" srcOrd="0" destOrd="0" presId="urn:microsoft.com/office/officeart/2005/8/layout/hierarchy4"/>
    <dgm:cxn modelId="{030EE09A-315F-46EB-B0EE-F89B7BCB1731}" srcId="{602E94D3-2522-4CC3-85C3-C55A76492828}" destId="{72E9BFF2-AFD3-40B6-BDEF-92DCD75BA655}" srcOrd="0" destOrd="0" parTransId="{54B7BFB9-0968-46B0-A544-578D47BDE7D1}" sibTransId="{CC236167-8C5E-4291-A1EB-58CC405E7159}"/>
    <dgm:cxn modelId="{87A0FF7D-0093-485D-B33E-8156ABC2C6A4}" srcId="{B665A8C5-5054-4990-87FB-FF48779CEA2B}" destId="{F0A684EB-5DAD-46CE-8BB7-2F7FF827F424}" srcOrd="0" destOrd="0" parTransId="{BF79FA14-73E3-4B88-A71D-B375C0568EF2}" sibTransId="{31826974-A300-432D-A7CA-32B3E122907C}"/>
    <dgm:cxn modelId="{8ECD53D2-DF2B-4C8F-A92E-7AF006F2B237}" type="presOf" srcId="{92469F07-0941-452F-8C81-86AAB6270E78}" destId="{06E37767-0CA1-4500-9F8A-3FF52AF2934D}" srcOrd="0" destOrd="0" presId="urn:microsoft.com/office/officeart/2005/8/layout/hierarchy4"/>
    <dgm:cxn modelId="{C9876621-9A82-41B6-9A41-3C0E6E0EB4AF}" srcId="{1634B170-0B59-4CFE-BA56-E8E070A3DBDD}" destId="{E3438042-57C4-4ECC-AF8E-BBDD6DFF2A46}" srcOrd="1" destOrd="0" parTransId="{C38944AB-79BB-430A-9181-5A624E998701}" sibTransId="{5BA62C83-A549-425B-BBE2-BA0D29B6D115}"/>
    <dgm:cxn modelId="{901A25F7-7BF8-4EF0-80C3-5B2643E24F9E}" type="presOf" srcId="{B433B5BF-5A50-4B45-8226-C21C7E904C01}" destId="{C5E4EF58-7CCD-4F29-AB8D-BDE94E5F1453}" srcOrd="0" destOrd="0" presId="urn:microsoft.com/office/officeart/2005/8/layout/hierarchy4"/>
    <dgm:cxn modelId="{046984EF-05FB-43D5-A4D3-848EFB6638F6}" srcId="{B433B5BF-5A50-4B45-8226-C21C7E904C01}" destId="{B665A8C5-5054-4990-87FB-FF48779CEA2B}" srcOrd="0" destOrd="0" parTransId="{EC40AE4D-F6F9-4BAA-AF11-72EB91AA4FAD}" sibTransId="{873F9017-7A06-4623-92DC-3ABDEF1CA2EA}"/>
    <dgm:cxn modelId="{F38A5D89-5DDD-4F62-8EAD-3F927CE4220B}" type="presOf" srcId="{7E4CA2F1-5231-4BE5-A3A1-141B2E5D1A0C}" destId="{DAA236B5-3A39-47CD-9234-74C627EB596E}" srcOrd="0" destOrd="0" presId="urn:microsoft.com/office/officeart/2005/8/layout/hierarchy4"/>
    <dgm:cxn modelId="{3BC8A25D-E17F-4DF9-BBF5-F34DC65A550E}" type="presOf" srcId="{72E9BFF2-AFD3-40B6-BDEF-92DCD75BA655}" destId="{009CB741-69F4-492E-937C-F4717F341C73}" srcOrd="0" destOrd="0" presId="urn:microsoft.com/office/officeart/2005/8/layout/hierarchy4"/>
    <dgm:cxn modelId="{6D34C38B-8E04-4256-857F-D3E09AB1C12E}" type="presOf" srcId="{18091715-EB61-4F87-9226-5B0FD154B771}" destId="{5CF20CDD-ECB0-4F93-8958-F5E3B6E20CF7}" srcOrd="0" destOrd="0" presId="urn:microsoft.com/office/officeart/2005/8/layout/hierarchy4"/>
    <dgm:cxn modelId="{B02CD7C1-8A85-4C16-9F07-234509A3BA4C}" type="presOf" srcId="{F0A684EB-5DAD-46CE-8BB7-2F7FF827F424}" destId="{3D0CDB38-3E06-4359-ACD5-0E81FDAB6D0D}" srcOrd="0" destOrd="0" presId="urn:microsoft.com/office/officeart/2005/8/layout/hierarchy4"/>
    <dgm:cxn modelId="{950BD58A-7F27-4591-A3D9-CF3AB2BD5131}" type="presParOf" srcId="{E4355F4F-9218-4D6D-96E5-99CF891A9F56}" destId="{AB98BB7D-8999-48D2-A11C-4698F3ABFA1D}" srcOrd="0" destOrd="0" presId="urn:microsoft.com/office/officeart/2005/8/layout/hierarchy4"/>
    <dgm:cxn modelId="{AD802D77-B7A3-4FE4-B333-1E0170F78788}" type="presParOf" srcId="{AB98BB7D-8999-48D2-A11C-4698F3ABFA1D}" destId="{C5E4EF58-7CCD-4F29-AB8D-BDE94E5F1453}" srcOrd="0" destOrd="0" presId="urn:microsoft.com/office/officeart/2005/8/layout/hierarchy4"/>
    <dgm:cxn modelId="{8826B8C2-32C3-41B5-A218-6D0D4B7E870E}" type="presParOf" srcId="{AB98BB7D-8999-48D2-A11C-4698F3ABFA1D}" destId="{7C722BCB-2A60-4B85-9B54-B5C6D7A183A5}" srcOrd="1" destOrd="0" presId="urn:microsoft.com/office/officeart/2005/8/layout/hierarchy4"/>
    <dgm:cxn modelId="{E418E910-3533-4DD9-8927-D09A09B9FDC3}" type="presParOf" srcId="{AB98BB7D-8999-48D2-A11C-4698F3ABFA1D}" destId="{77F4569C-EE0F-4082-B022-23E7E1944375}" srcOrd="2" destOrd="0" presId="urn:microsoft.com/office/officeart/2005/8/layout/hierarchy4"/>
    <dgm:cxn modelId="{A9311D94-BAD9-4A7B-BA59-0A99CCDD2725}" type="presParOf" srcId="{77F4569C-EE0F-4082-B022-23E7E1944375}" destId="{BCC3F99F-322F-47A9-B7AE-D191379145BE}" srcOrd="0" destOrd="0" presId="urn:microsoft.com/office/officeart/2005/8/layout/hierarchy4"/>
    <dgm:cxn modelId="{194EE61C-84FE-40EF-97DA-33B5E15C99BF}" type="presParOf" srcId="{BCC3F99F-322F-47A9-B7AE-D191379145BE}" destId="{A8FC03F3-A78B-46E5-A82D-10BF2E16FFCA}" srcOrd="0" destOrd="0" presId="urn:microsoft.com/office/officeart/2005/8/layout/hierarchy4"/>
    <dgm:cxn modelId="{104FB964-88BB-4A52-9042-3F15BD1018C9}" type="presParOf" srcId="{BCC3F99F-322F-47A9-B7AE-D191379145BE}" destId="{D1A6986D-1663-42DE-96F8-BD56A862CFB2}" srcOrd="1" destOrd="0" presId="urn:microsoft.com/office/officeart/2005/8/layout/hierarchy4"/>
    <dgm:cxn modelId="{487F8819-4540-47DE-9965-76EE99C34932}" type="presParOf" srcId="{BCC3F99F-322F-47A9-B7AE-D191379145BE}" destId="{CC42AA62-F66D-4D0A-BD3E-B772E9E80F39}" srcOrd="2" destOrd="0" presId="urn:microsoft.com/office/officeart/2005/8/layout/hierarchy4"/>
    <dgm:cxn modelId="{CCAFFC04-E7D4-4792-A064-B8B7D7271A6E}" type="presParOf" srcId="{CC42AA62-F66D-4D0A-BD3E-B772E9E80F39}" destId="{AA8A58DF-EAD4-4463-BF13-35E386ED4309}" srcOrd="0" destOrd="0" presId="urn:microsoft.com/office/officeart/2005/8/layout/hierarchy4"/>
    <dgm:cxn modelId="{DE22ED67-CF45-49E2-855A-E82A959B16E5}" type="presParOf" srcId="{AA8A58DF-EAD4-4463-BF13-35E386ED4309}" destId="{3D0CDB38-3E06-4359-ACD5-0E81FDAB6D0D}" srcOrd="0" destOrd="0" presId="urn:microsoft.com/office/officeart/2005/8/layout/hierarchy4"/>
    <dgm:cxn modelId="{B8934EF5-23EA-484D-A87C-47BC8B15E1C2}" type="presParOf" srcId="{AA8A58DF-EAD4-4463-BF13-35E386ED4309}" destId="{8ABFD561-11DA-41A1-9A5A-F2EDAAC5F9E2}" srcOrd="1" destOrd="0" presId="urn:microsoft.com/office/officeart/2005/8/layout/hierarchy4"/>
    <dgm:cxn modelId="{7B01988F-636C-420A-8028-628F35F323CC}" type="presParOf" srcId="{AA8A58DF-EAD4-4463-BF13-35E386ED4309}" destId="{8C244C5A-0BC2-4AE5-BECD-52AF8E1A7102}" srcOrd="2" destOrd="0" presId="urn:microsoft.com/office/officeart/2005/8/layout/hierarchy4"/>
    <dgm:cxn modelId="{674301C2-0B5B-4315-854A-3348D42C5EA0}" type="presParOf" srcId="{8C244C5A-0BC2-4AE5-BECD-52AF8E1A7102}" destId="{08C1587A-DED2-4FE3-A052-DC25E3C685E7}" srcOrd="0" destOrd="0" presId="urn:microsoft.com/office/officeart/2005/8/layout/hierarchy4"/>
    <dgm:cxn modelId="{6C9FC312-87FC-4A1B-A2F0-37F71AD9C147}" type="presParOf" srcId="{08C1587A-DED2-4FE3-A052-DC25E3C685E7}" destId="{566D9C50-B181-4672-ADCE-586CC04CB746}" srcOrd="0" destOrd="0" presId="urn:microsoft.com/office/officeart/2005/8/layout/hierarchy4"/>
    <dgm:cxn modelId="{DDB2A662-3633-4296-9E5E-BE5AD43DA355}" type="presParOf" srcId="{08C1587A-DED2-4FE3-A052-DC25E3C685E7}" destId="{E87A6767-8769-42D1-843F-7B29D9982F61}" srcOrd="1" destOrd="0" presId="urn:microsoft.com/office/officeart/2005/8/layout/hierarchy4"/>
    <dgm:cxn modelId="{B1132EE6-0505-4FBB-B50D-D678E8FAEB37}" type="presParOf" srcId="{08C1587A-DED2-4FE3-A052-DC25E3C685E7}" destId="{29C02508-E9B8-491B-9A76-E112539CB7CE}" srcOrd="2" destOrd="0" presId="urn:microsoft.com/office/officeart/2005/8/layout/hierarchy4"/>
    <dgm:cxn modelId="{FAE6026E-96D9-4239-BA15-E0B0797BF6C9}" type="presParOf" srcId="{29C02508-E9B8-491B-9A76-E112539CB7CE}" destId="{9CE3C01C-E886-4EBE-A54E-64F657432591}" srcOrd="0" destOrd="0" presId="urn:microsoft.com/office/officeart/2005/8/layout/hierarchy4"/>
    <dgm:cxn modelId="{FFD9F120-429E-4B4D-862D-C5286C82DA01}" type="presParOf" srcId="{9CE3C01C-E886-4EBE-A54E-64F657432591}" destId="{31E50D83-E89E-4224-B843-4575EA1E79ED}" srcOrd="0" destOrd="0" presId="urn:microsoft.com/office/officeart/2005/8/layout/hierarchy4"/>
    <dgm:cxn modelId="{45A6E968-B526-40ED-BF8F-0D5C9B5CA933}" type="presParOf" srcId="{9CE3C01C-E886-4EBE-A54E-64F657432591}" destId="{59D318EC-54B4-4A62-96F8-D4A4B287BDF9}" srcOrd="1" destOrd="0" presId="urn:microsoft.com/office/officeart/2005/8/layout/hierarchy4"/>
    <dgm:cxn modelId="{383D3620-CCD1-439A-BBE1-B6F807671A81}" type="presParOf" srcId="{9CE3C01C-E886-4EBE-A54E-64F657432591}" destId="{0E07799A-6873-4C7E-8AC7-9120E18B231F}" srcOrd="2" destOrd="0" presId="urn:microsoft.com/office/officeart/2005/8/layout/hierarchy4"/>
    <dgm:cxn modelId="{CAFA3B15-B8DB-4056-8893-F3D354C2290F}" type="presParOf" srcId="{0E07799A-6873-4C7E-8AC7-9120E18B231F}" destId="{51AC1A90-34B5-4DE2-8B43-B84D5036C7B6}" srcOrd="0" destOrd="0" presId="urn:microsoft.com/office/officeart/2005/8/layout/hierarchy4"/>
    <dgm:cxn modelId="{1CC65452-B736-4923-B311-70ACE70D17E1}" type="presParOf" srcId="{51AC1A90-34B5-4DE2-8B43-B84D5036C7B6}" destId="{06E37767-0CA1-4500-9F8A-3FF52AF2934D}" srcOrd="0" destOrd="0" presId="urn:microsoft.com/office/officeart/2005/8/layout/hierarchy4"/>
    <dgm:cxn modelId="{AF17A9CC-44DC-47D8-8787-2B00FA996699}" type="presParOf" srcId="{51AC1A90-34B5-4DE2-8B43-B84D5036C7B6}" destId="{108E3FE5-2653-4851-9E3F-793F6DDBBF7D}" srcOrd="1" destOrd="0" presId="urn:microsoft.com/office/officeart/2005/8/layout/hierarchy4"/>
    <dgm:cxn modelId="{731FF8C3-8610-4530-84C5-A0D489AB100F}" type="presParOf" srcId="{29C02508-E9B8-491B-9A76-E112539CB7CE}" destId="{B791F8C2-78A7-4079-A5EA-C495B7B103C5}" srcOrd="1" destOrd="0" presId="urn:microsoft.com/office/officeart/2005/8/layout/hierarchy4"/>
    <dgm:cxn modelId="{13EB6BEF-DD46-4559-8F9B-784686C39C43}" type="presParOf" srcId="{29C02508-E9B8-491B-9A76-E112539CB7CE}" destId="{2E62E6A5-4F66-4D76-899B-BF7FF1911593}" srcOrd="2" destOrd="0" presId="urn:microsoft.com/office/officeart/2005/8/layout/hierarchy4"/>
    <dgm:cxn modelId="{060AA3A3-3411-44AF-B703-7F596C538E38}" type="presParOf" srcId="{2E62E6A5-4F66-4D76-899B-BF7FF1911593}" destId="{BFA74533-4E56-497F-A34D-77CCD537C017}" srcOrd="0" destOrd="0" presId="urn:microsoft.com/office/officeart/2005/8/layout/hierarchy4"/>
    <dgm:cxn modelId="{6ED4CFB2-61DF-4191-8F34-07F5C14F35DB}" type="presParOf" srcId="{2E62E6A5-4F66-4D76-899B-BF7FF1911593}" destId="{F39D5249-4112-4A26-A946-B6877FF32DA6}" srcOrd="1" destOrd="0" presId="urn:microsoft.com/office/officeart/2005/8/layout/hierarchy4"/>
    <dgm:cxn modelId="{DE9A6468-40AD-42D8-87FF-7DD3ACB47F0F}" type="presParOf" srcId="{2E62E6A5-4F66-4D76-899B-BF7FF1911593}" destId="{EDEC3C83-264A-4FA2-8856-FC9B5056A834}" srcOrd="2" destOrd="0" presId="urn:microsoft.com/office/officeart/2005/8/layout/hierarchy4"/>
    <dgm:cxn modelId="{018D7913-8A72-41AF-9A9D-B5A9FC291B71}" type="presParOf" srcId="{EDEC3C83-264A-4FA2-8856-FC9B5056A834}" destId="{28AE2F18-1C69-465B-AC1C-167CCBE0DA0B}" srcOrd="0" destOrd="0" presId="urn:microsoft.com/office/officeart/2005/8/layout/hierarchy4"/>
    <dgm:cxn modelId="{E6B932FD-04A0-415E-B91F-D4172FC0B844}" type="presParOf" srcId="{28AE2F18-1C69-465B-AC1C-167CCBE0DA0B}" destId="{DAA236B5-3A39-47CD-9234-74C627EB596E}" srcOrd="0" destOrd="0" presId="urn:microsoft.com/office/officeart/2005/8/layout/hierarchy4"/>
    <dgm:cxn modelId="{93A73A93-58BA-4C29-B1F2-2FF05A54B62C}" type="presParOf" srcId="{28AE2F18-1C69-465B-AC1C-167CCBE0DA0B}" destId="{51FCA348-2EB6-4D9B-8233-2F1E566B16D5}" srcOrd="1" destOrd="0" presId="urn:microsoft.com/office/officeart/2005/8/layout/hierarchy4"/>
    <dgm:cxn modelId="{A2A58580-F06C-426B-94E2-25E7DFBCFC17}" type="presParOf" srcId="{8C244C5A-0BC2-4AE5-BECD-52AF8E1A7102}" destId="{6B291F18-BB52-44FF-9F59-FCC0D9D55CD7}" srcOrd="1" destOrd="0" presId="urn:microsoft.com/office/officeart/2005/8/layout/hierarchy4"/>
    <dgm:cxn modelId="{0E9C2EF5-6992-405F-B277-8934F9CDA1C8}" type="presParOf" srcId="{8C244C5A-0BC2-4AE5-BECD-52AF8E1A7102}" destId="{7BFDC9D7-C664-4A71-A436-6F68DF57E6E3}" srcOrd="2" destOrd="0" presId="urn:microsoft.com/office/officeart/2005/8/layout/hierarchy4"/>
    <dgm:cxn modelId="{BF8BA0C3-763B-410B-A5B7-412E66BA2728}" type="presParOf" srcId="{7BFDC9D7-C664-4A71-A436-6F68DF57E6E3}" destId="{9856290D-FAF1-4203-81E5-1368F45EB706}" srcOrd="0" destOrd="0" presId="urn:microsoft.com/office/officeart/2005/8/layout/hierarchy4"/>
    <dgm:cxn modelId="{2616CC78-CD54-4D6B-B604-012CF297B6F9}" type="presParOf" srcId="{7BFDC9D7-C664-4A71-A436-6F68DF57E6E3}" destId="{D7109880-EBB8-4893-9BF4-EE66A520B229}" srcOrd="1" destOrd="0" presId="urn:microsoft.com/office/officeart/2005/8/layout/hierarchy4"/>
    <dgm:cxn modelId="{E50823C1-74B5-4B32-9CDD-2EFB421C12BB}" type="presParOf" srcId="{7BFDC9D7-C664-4A71-A436-6F68DF57E6E3}" destId="{0365154D-19F0-4405-B9CA-EE977915DBEC}" srcOrd="2" destOrd="0" presId="urn:microsoft.com/office/officeart/2005/8/layout/hierarchy4"/>
    <dgm:cxn modelId="{B336EE24-1845-44D3-A1B9-62C1D042E2D0}" type="presParOf" srcId="{0365154D-19F0-4405-B9CA-EE977915DBEC}" destId="{16DF2B53-40B5-44EC-B587-02B6573B4E48}" srcOrd="0" destOrd="0" presId="urn:microsoft.com/office/officeart/2005/8/layout/hierarchy4"/>
    <dgm:cxn modelId="{065C12F7-2534-4380-A2C3-0941248AC345}" type="presParOf" srcId="{16DF2B53-40B5-44EC-B587-02B6573B4E48}" destId="{009CB741-69F4-492E-937C-F4717F341C73}" srcOrd="0" destOrd="0" presId="urn:microsoft.com/office/officeart/2005/8/layout/hierarchy4"/>
    <dgm:cxn modelId="{64D8AC6F-B077-4748-8F98-358820C9DC98}" type="presParOf" srcId="{16DF2B53-40B5-44EC-B587-02B6573B4E48}" destId="{70CD7C04-4282-40A9-BED1-1E3E3773FD99}" srcOrd="1" destOrd="0" presId="urn:microsoft.com/office/officeart/2005/8/layout/hierarchy4"/>
    <dgm:cxn modelId="{5C965ED7-2DE6-493C-AB91-B4C86FC33F65}" type="presParOf" srcId="{16DF2B53-40B5-44EC-B587-02B6573B4E48}" destId="{3C7963A6-F312-45D7-8528-A4807D368001}" srcOrd="2" destOrd="0" presId="urn:microsoft.com/office/officeart/2005/8/layout/hierarchy4"/>
    <dgm:cxn modelId="{F59ED57C-5C8D-431D-9DF6-AD9CF0E88C29}" type="presParOf" srcId="{3C7963A6-F312-45D7-8528-A4807D368001}" destId="{44C1DE75-2408-43F0-A2BE-91EFD4142BB3}" srcOrd="0" destOrd="0" presId="urn:microsoft.com/office/officeart/2005/8/layout/hierarchy4"/>
    <dgm:cxn modelId="{D5CD03FC-25D8-4F82-8EB5-80584F9AE9A7}" type="presParOf" srcId="{44C1DE75-2408-43F0-A2BE-91EFD4142BB3}" destId="{5CF20CDD-ECB0-4F93-8958-F5E3B6E20CF7}" srcOrd="0" destOrd="0" presId="urn:microsoft.com/office/officeart/2005/8/layout/hierarchy4"/>
    <dgm:cxn modelId="{C945B4E0-B8A4-4EF0-8484-D0BFE52274CD}" type="presParOf" srcId="{44C1DE75-2408-43F0-A2BE-91EFD4142BB3}" destId="{5D679164-AFCA-485E-AA07-4016A627C6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4EF58-7CCD-4F29-AB8D-BDE94E5F1453}">
      <dsp:nvSpPr>
        <dsp:cNvPr id="0" name=""/>
        <dsp:cNvSpPr/>
      </dsp:nvSpPr>
      <dsp:spPr>
        <a:xfrm>
          <a:off x="0" y="0"/>
          <a:ext cx="6773529" cy="76236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Application (domain) Platform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engineering</a:t>
          </a:r>
          <a:endParaRPr lang="ru-RU" sz="2800" b="1" kern="1200" dirty="0"/>
        </a:p>
      </dsp:txBody>
      <dsp:txXfrm>
        <a:off x="22329" y="22329"/>
        <a:ext cx="6728871" cy="717707"/>
      </dsp:txXfrm>
    </dsp:sp>
    <dsp:sp modelId="{A8FC03F3-A78B-46E5-A82D-10BF2E16FFCA}">
      <dsp:nvSpPr>
        <dsp:cNvPr id="0" name=""/>
        <dsp:cNvSpPr/>
      </dsp:nvSpPr>
      <dsp:spPr>
        <a:xfrm>
          <a:off x="6839" y="821985"/>
          <a:ext cx="6760306" cy="76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Cognitive Architecture Platform</a:t>
          </a:r>
          <a:endParaRPr lang="ru-RU" sz="3300" kern="1200" dirty="0"/>
        </a:p>
      </dsp:txBody>
      <dsp:txXfrm>
        <a:off x="29168" y="844314"/>
        <a:ext cx="6715648" cy="717707"/>
      </dsp:txXfrm>
    </dsp:sp>
    <dsp:sp modelId="{3D0CDB38-3E06-4359-ACD5-0E81FDAB6D0D}">
      <dsp:nvSpPr>
        <dsp:cNvPr id="0" name=""/>
        <dsp:cNvSpPr/>
      </dsp:nvSpPr>
      <dsp:spPr>
        <a:xfrm>
          <a:off x="20023" y="1643716"/>
          <a:ext cx="6733937" cy="76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Learning Algorithm Platform</a:t>
          </a:r>
          <a:endParaRPr lang="ru-RU" sz="3300" kern="1200" dirty="0"/>
        </a:p>
      </dsp:txBody>
      <dsp:txXfrm>
        <a:off x="42352" y="1666045"/>
        <a:ext cx="6689279" cy="717707"/>
      </dsp:txXfrm>
    </dsp:sp>
    <dsp:sp modelId="{566D9C50-B181-4672-ADCE-586CC04CB746}">
      <dsp:nvSpPr>
        <dsp:cNvPr id="0" name=""/>
        <dsp:cNvSpPr/>
      </dsp:nvSpPr>
      <dsp:spPr>
        <a:xfrm>
          <a:off x="46603" y="2465447"/>
          <a:ext cx="4239794" cy="76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Computational library</a:t>
          </a:r>
          <a:endParaRPr lang="ru-RU" sz="1400" kern="1200" dirty="0"/>
        </a:p>
      </dsp:txBody>
      <dsp:txXfrm>
        <a:off x="68932" y="2487776"/>
        <a:ext cx="4195136" cy="717707"/>
      </dsp:txXfrm>
    </dsp:sp>
    <dsp:sp modelId="{31E50D83-E89E-4224-B843-4575EA1E79ED}">
      <dsp:nvSpPr>
        <dsp:cNvPr id="0" name=""/>
        <dsp:cNvSpPr/>
      </dsp:nvSpPr>
      <dsp:spPr>
        <a:xfrm>
          <a:off x="79485" y="3287178"/>
          <a:ext cx="1770142" cy="76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General Computer Language</a:t>
          </a:r>
          <a:endParaRPr lang="ru-RU" sz="1400" kern="1200" dirty="0"/>
        </a:p>
      </dsp:txBody>
      <dsp:txXfrm>
        <a:off x="101814" y="3309507"/>
        <a:ext cx="1725484" cy="717707"/>
      </dsp:txXfrm>
    </dsp:sp>
    <dsp:sp modelId="{06E37767-0CA1-4500-9F8A-3FF52AF2934D}">
      <dsp:nvSpPr>
        <dsp:cNvPr id="0" name=""/>
        <dsp:cNvSpPr/>
      </dsp:nvSpPr>
      <dsp:spPr>
        <a:xfrm>
          <a:off x="106113" y="4108909"/>
          <a:ext cx="1716884" cy="76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CPU</a:t>
          </a:r>
          <a:endParaRPr lang="ru-RU" sz="1400" kern="1200" dirty="0"/>
        </a:p>
      </dsp:txBody>
      <dsp:txXfrm>
        <a:off x="128442" y="4131238"/>
        <a:ext cx="1672226" cy="717707"/>
      </dsp:txXfrm>
    </dsp:sp>
    <dsp:sp modelId="{BFA74533-4E56-497F-A34D-77CCD537C017}">
      <dsp:nvSpPr>
        <dsp:cNvPr id="0" name=""/>
        <dsp:cNvSpPr/>
      </dsp:nvSpPr>
      <dsp:spPr>
        <a:xfrm>
          <a:off x="1899070" y="3287178"/>
          <a:ext cx="2354445" cy="76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GPU/</a:t>
          </a:r>
          <a:r>
            <a:rPr lang="ru-RU" sz="1400" kern="1200" dirty="0" smtClean="0"/>
            <a:t> </a:t>
          </a:r>
          <a:r>
            <a:rPr lang="en-US" sz="1400" kern="1200" dirty="0" smtClean="0"/>
            <a:t>TPU/DPU/FPGA/Physical computation Drivers</a:t>
          </a:r>
          <a:endParaRPr lang="ru-RU" sz="1400" kern="1200" dirty="0"/>
        </a:p>
      </dsp:txBody>
      <dsp:txXfrm>
        <a:off x="1921399" y="3309507"/>
        <a:ext cx="2309787" cy="717707"/>
      </dsp:txXfrm>
    </dsp:sp>
    <dsp:sp modelId="{DAA236B5-3A39-47CD-9234-74C627EB596E}">
      <dsp:nvSpPr>
        <dsp:cNvPr id="0" name=""/>
        <dsp:cNvSpPr/>
      </dsp:nvSpPr>
      <dsp:spPr>
        <a:xfrm>
          <a:off x="1899070" y="4108909"/>
          <a:ext cx="2354445" cy="76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GPU/</a:t>
          </a:r>
          <a:r>
            <a:rPr lang="ru-RU" sz="1400" kern="1200" dirty="0" smtClean="0"/>
            <a:t> </a:t>
          </a:r>
          <a:r>
            <a:rPr lang="en-US" sz="1400" kern="1200" dirty="0" smtClean="0"/>
            <a:t>TPU/DPU/FPGA/Physical computation Devices</a:t>
          </a:r>
          <a:endParaRPr lang="ru-RU" sz="1400" kern="1200" dirty="0"/>
        </a:p>
      </dsp:txBody>
      <dsp:txXfrm>
        <a:off x="1921399" y="4131238"/>
        <a:ext cx="2309787" cy="717707"/>
      </dsp:txXfrm>
    </dsp:sp>
    <dsp:sp modelId="{9856290D-FAF1-4203-81E5-1368F45EB706}">
      <dsp:nvSpPr>
        <dsp:cNvPr id="0" name=""/>
        <dsp:cNvSpPr/>
      </dsp:nvSpPr>
      <dsp:spPr>
        <a:xfrm>
          <a:off x="4335841" y="2465447"/>
          <a:ext cx="2391540" cy="76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Neurocompiler</a:t>
          </a:r>
          <a:endParaRPr lang="ru-RU" sz="1400" kern="1200" dirty="0"/>
        </a:p>
      </dsp:txBody>
      <dsp:txXfrm>
        <a:off x="4358170" y="2487776"/>
        <a:ext cx="2346882" cy="717707"/>
      </dsp:txXfrm>
    </dsp:sp>
    <dsp:sp modelId="{009CB741-69F4-492E-937C-F4717F341C73}">
      <dsp:nvSpPr>
        <dsp:cNvPr id="0" name=""/>
        <dsp:cNvSpPr/>
      </dsp:nvSpPr>
      <dsp:spPr>
        <a:xfrm>
          <a:off x="4335841" y="3287178"/>
          <a:ext cx="2391540" cy="76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Neuromorphic driver</a:t>
          </a:r>
          <a:endParaRPr lang="ru-RU" sz="1400" kern="1200" dirty="0"/>
        </a:p>
      </dsp:txBody>
      <dsp:txXfrm>
        <a:off x="4358170" y="3309507"/>
        <a:ext cx="2346882" cy="717707"/>
      </dsp:txXfrm>
    </dsp:sp>
    <dsp:sp modelId="{5CF20CDD-ECB0-4F93-8958-F5E3B6E20CF7}">
      <dsp:nvSpPr>
        <dsp:cNvPr id="0" name=""/>
        <dsp:cNvSpPr/>
      </dsp:nvSpPr>
      <dsp:spPr>
        <a:xfrm>
          <a:off x="4335841" y="4108909"/>
          <a:ext cx="2391540" cy="76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Neuromorphic chip</a:t>
          </a:r>
          <a:endParaRPr lang="ru-RU" sz="1400" kern="1200" dirty="0"/>
        </a:p>
      </dsp:txBody>
      <dsp:txXfrm>
        <a:off x="4358170" y="4131238"/>
        <a:ext cx="2346882" cy="717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41E2F-A9DA-488E-AA28-E712FC1E5220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9D971-4F67-4FD7-984A-1DE3259A4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5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39B02-3A2B-44CC-80A9-97BC9EBCBBBF}" type="slidenum">
              <a:rPr lang="en-US"/>
              <a:pPr/>
              <a:t>11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3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47AD-1459-463B-B686-EB6E9BDBA010}" type="datetime5">
              <a:rPr lang="en-US" smtClean="0"/>
              <a:t>5-Jun-17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1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A088-73AF-4296-988C-E6C90E7B1F9C}" type="datetime5">
              <a:rPr lang="en-US" smtClean="0"/>
              <a:t>5-Jun-17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1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666F-71AF-4AE2-BC54-EDC14533D656}" type="datetime5">
              <a:rPr lang="en-US" smtClean="0"/>
              <a:t>5-Jun-17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шаблоны для презентации 3стр 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79386" y="116632"/>
            <a:ext cx="8785225" cy="5310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5pPr algn="ctr">
              <a:defRPr/>
            </a:lvl5pPr>
          </a:lstStyle>
          <a:p>
            <a:pPr lvl="0"/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179388" y="908050"/>
            <a:ext cx="8785225" cy="518477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46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DBC2-76E1-4F5C-9A35-FEB8D743C02C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t>5-Jun-17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2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AC3-BB96-412E-AB23-E4D460605123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t>5-Jun-17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30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F6E8-8ED3-4229-A2A3-AD70470841BD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t>5-Jun-17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1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4BBB-CB42-4071-9CFD-ECD17F7C05C2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t>5-Jun-17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66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8A3B-5405-4385-874E-94C4980E697A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t>5-Jun-17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89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6914-4D68-431B-9E58-1DD53AB92300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t>5-Jun-17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15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114-2738-45D7-BE2C-9535CE97D463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t>5-Jun-17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4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792A-577E-4ABD-9F02-FB273C9C3952}" type="datetime5">
              <a:rPr lang="en-US" smtClean="0"/>
              <a:t>5-Jun-17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02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286-2CAD-48A0-A1D8-1F5C5D21A184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t>5-Jun-17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0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4A27-C5E1-45BF-BDF5-1346A7388170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t>5-Jun-17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6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67FA-6EA3-4805-8C41-DD42D63EF270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t>5-Jun-17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96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B6EA-19FE-4EA5-8696-6C69BEC9C9F9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t>5-Jun-17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0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EE2D8-E616-45FE-B882-EF064BAD7B5B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t>5-Jun-17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861E-24DB-4E92-A5CE-D9C0C2A8A7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91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18FBE3-1F5C-4A14-A946-E335178E9754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t>5-Jun-17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BD0E1F-94C6-40E1-9B2F-8755DDF351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76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A4E7D7-C412-4D82-B1B9-2E096A2537A2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t>5-Jun-17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C13DDE-7132-46AD-9122-A91E118F10C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25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BC3342-C114-4A45-AC84-B90CA3385987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t>5-Jun-17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B8E517-86BA-4234-B1FD-C6DB2DD85D7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6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2567-BE52-4D15-A095-79F28AC33575}" type="datetime1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796-22FA-437B-97BC-42E9F00F0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0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6A9E-01EF-49A7-A9AC-93DFA7D47D28}" type="datetime1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796-22FA-437B-97BC-42E9F00F0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9924-664D-4762-9F9A-B62E4ED2E1B1}" type="datetime5">
              <a:rPr lang="en-US" smtClean="0"/>
              <a:t>5-Jun-17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29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1B1-6918-47BD-991A-FC08235B98A0}" type="datetime1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796-22FA-437B-97BC-42E9F00F0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48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AA17-D537-4D77-9E42-28A4DC768637}" type="datetime1">
              <a:rPr lang="ru-RU" smtClean="0"/>
              <a:t>05.06.2017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796-22FA-437B-97BC-42E9F00F0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06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8B34-A175-4CE8-A797-031C74F149C4}" type="datetime1">
              <a:rPr lang="ru-RU" smtClean="0"/>
              <a:t>05.06.2017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796-22FA-437B-97BC-42E9F00F0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43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A635-2E43-491E-8184-38F2576ABEED}" type="datetime1">
              <a:rPr lang="ru-RU" smtClean="0"/>
              <a:t>05.06.2017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796-22FA-437B-97BC-42E9F00F0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57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FAC0-8249-4669-AF98-A6A9C0799B71}" type="datetime1">
              <a:rPr lang="ru-RU" smtClean="0"/>
              <a:t>05.06.2017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796-22FA-437B-97BC-42E9F00F0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28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3272-8B56-45E5-AC52-AC6CE2D611E2}" type="datetime1">
              <a:rPr lang="ru-RU" smtClean="0"/>
              <a:t>05.06.2017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796-22FA-437B-97BC-42E9F00F0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1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53AA-0E88-48D9-824D-CF8B6B12D636}" type="datetime1">
              <a:rPr lang="ru-RU" smtClean="0"/>
              <a:t>05.06.2017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796-22FA-437B-97BC-42E9F00F0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869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D034-1056-4CE2-92F5-19767B52D40B}" type="datetime1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796-22FA-437B-97BC-42E9F00F0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22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A801-1D71-437A-84B8-BABAEC641879}" type="datetime1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FE796-22FA-437B-97BC-42E9F00F0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3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0A4-D60B-47BB-B28A-6EA65664FF3F}" type="datetime5">
              <a:rPr lang="en-US" smtClean="0"/>
              <a:t>5-Jun-17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1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62DC-387F-4E87-BB66-73A72490C3EC}" type="datetime5">
              <a:rPr lang="en-US" smtClean="0"/>
              <a:t>5-Jun-17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6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FDFF-5881-4DE3-914F-8D29702E778C}" type="datetime5">
              <a:rPr lang="en-US" smtClean="0"/>
              <a:t>5-Jun-17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82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0159-05CB-4995-BA96-E11BB8786A42}" type="datetime5">
              <a:rPr lang="en-US" smtClean="0"/>
              <a:t>5-Jun-17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6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134A-EE4B-49FC-8F8A-B0E2995F695A}" type="datetime5">
              <a:rPr lang="en-US" smtClean="0"/>
              <a:t>5-Jun-17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4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8985-D456-48EC-A605-15BBB47AD618}" type="datetime5">
              <a:rPr lang="en-US" smtClean="0"/>
              <a:t>5-Jun-17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96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2EB86-7E94-454D-8B5A-FFA99ACC9A9F}" type="datetime5">
              <a:rPr lang="en-US" smtClean="0"/>
              <a:t>5-Jun-17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76B6-6155-42AC-B024-73025507A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94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42525-6484-414D-883A-ECE7506A5459}" type="datetime5">
              <a:rPr lang="en-US" smtClean="0">
                <a:solidFill>
                  <a:prstClr val="black">
                    <a:tint val="75000"/>
                  </a:prstClr>
                </a:solidFill>
              </a:rPr>
              <a:t>5-Jun-17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9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DCF5B-BECA-4B3B-9B6D-132B49AB3E0F}" type="datetime1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FE796-22FA-437B-97BC-42E9F00F0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4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ilev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mailto:ailev@asmp.msk.s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CBinsights/status/70540375791652864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nvidia.com/object/embedded-systems-dev-kits-modules.html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7115" y="587081"/>
            <a:ext cx="6820398" cy="110591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+mn-lt"/>
              </a:rPr>
              <a:t>Future of </a:t>
            </a:r>
            <a:r>
              <a:rPr lang="en-US" sz="4800" b="1" dirty="0" smtClean="0">
                <a:latin typeface="+mn-lt"/>
              </a:rPr>
              <a:t>Engineering</a:t>
            </a:r>
            <a:endParaRPr lang="ru-RU" sz="4800" b="1" dirty="0">
              <a:latin typeface="+mn-lt"/>
            </a:endParaRPr>
          </a:p>
        </p:txBody>
      </p:sp>
      <p:pic>
        <p:nvPicPr>
          <p:cNvPr id="4" name="Picture 1028" descr="TIL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38" y="2204783"/>
            <a:ext cx="2191753" cy="217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08315" y="4895261"/>
            <a:ext cx="6858000" cy="9699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Anatoly </a:t>
            </a:r>
            <a:r>
              <a:rPr lang="en-US" b="1" dirty="0" err="1" smtClean="0"/>
              <a:t>Levenchuk</a:t>
            </a:r>
            <a:r>
              <a:rPr lang="en-US" b="1" dirty="0" smtClean="0"/>
              <a:t>, </a:t>
            </a:r>
            <a:br>
              <a:rPr lang="en-US" b="1" dirty="0" smtClean="0"/>
            </a:br>
            <a:r>
              <a:rPr lang="en-US" sz="1800" dirty="0" err="1" smtClean="0"/>
              <a:t>TechInvestLab</a:t>
            </a:r>
            <a:r>
              <a:rPr lang="en-US" sz="1800" dirty="0" smtClean="0"/>
              <a:t> president, </a:t>
            </a:r>
            <a:br>
              <a:rPr lang="en-US" sz="1800" dirty="0" smtClean="0"/>
            </a:br>
            <a:r>
              <a:rPr lang="en-US" sz="1800" dirty="0" smtClean="0"/>
              <a:t>INCOSE Russian chapter director for research</a:t>
            </a:r>
            <a:br>
              <a:rPr lang="en-US" sz="1800" dirty="0" smtClean="0"/>
            </a:br>
            <a:r>
              <a:rPr lang="en-US" sz="1800" dirty="0" smtClean="0"/>
              <a:t>ailev@asmp.msk.su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664824" y="5995851"/>
            <a:ext cx="394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Moscow</a:t>
            </a:r>
            <a:br>
              <a:rPr lang="en-US" dirty="0" smtClean="0"/>
            </a:br>
            <a:r>
              <a:rPr lang="en-US" dirty="0" smtClean="0"/>
              <a:t>20-Jul-2017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1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66" y="0"/>
            <a:ext cx="8609378" cy="113395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Innovator’s Dilemma: its true for engineering too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2400" dirty="0" smtClean="0"/>
              <a:t>(</a:t>
            </a:r>
            <a:r>
              <a:rPr lang="en-US" sz="2400" dirty="0"/>
              <a:t>Clayton Christensen </a:t>
            </a:r>
            <a:r>
              <a:rPr lang="en-US" sz="2400" dirty="0" smtClean="0"/>
              <a:t>from Harvard University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6" name="Up Arrow 5"/>
          <p:cNvSpPr/>
          <p:nvPr/>
        </p:nvSpPr>
        <p:spPr>
          <a:xfrm>
            <a:off x="1246742" y="1133956"/>
            <a:ext cx="612711" cy="49591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characteristics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737826" y="5611468"/>
            <a:ext cx="7042680" cy="62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21455" y="3015106"/>
            <a:ext cx="475206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21455" y="5132484"/>
            <a:ext cx="475206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183457" y="2647307"/>
            <a:ext cx="4387075" cy="7458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49478" y="3143446"/>
            <a:ext cx="2749052" cy="246369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926366">
            <a:off x="4453547" y="2392112"/>
            <a:ext cx="226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 technologies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 rot="19062009">
            <a:off x="3909996" y="3829598"/>
            <a:ext cx="260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Disruption technologies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2440" y="2310466"/>
            <a:ext cx="2215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The b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products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the market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604" y="4307984"/>
            <a:ext cx="2294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worst products on the market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0489" y="6518433"/>
            <a:ext cx="30780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http://web.mit.edu/6.933/www/Fall2000/teradyne/clay.html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22769" y="6385968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F76B6-6155-42AC-B024-73025507AB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53194" y="5621064"/>
            <a:ext cx="3692324" cy="879676"/>
          </a:xfrm>
          <a:custGeom>
            <a:avLst/>
            <a:gdLst>
              <a:gd name="connsiteX0" fmla="*/ 3692324 w 3692324"/>
              <a:gd name="connsiteY0" fmla="*/ 0 h 879676"/>
              <a:gd name="connsiteX1" fmla="*/ 3159889 w 3692324"/>
              <a:gd name="connsiteY1" fmla="*/ 347240 h 879676"/>
              <a:gd name="connsiteX2" fmla="*/ 2176041 w 3692324"/>
              <a:gd name="connsiteY2" fmla="*/ 694481 h 879676"/>
              <a:gd name="connsiteX3" fmla="*/ 902826 w 3692324"/>
              <a:gd name="connsiteY3" fmla="*/ 833377 h 879676"/>
              <a:gd name="connsiteX4" fmla="*/ 0 w 3692324"/>
              <a:gd name="connsiteY4" fmla="*/ 879676 h 87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324" h="879676">
                <a:moveTo>
                  <a:pt x="3692324" y="0"/>
                </a:moveTo>
                <a:cubicBezTo>
                  <a:pt x="3552463" y="115746"/>
                  <a:pt x="3412603" y="231493"/>
                  <a:pt x="3159889" y="347240"/>
                </a:cubicBezTo>
                <a:cubicBezTo>
                  <a:pt x="2907175" y="462987"/>
                  <a:pt x="2552218" y="613458"/>
                  <a:pt x="2176041" y="694481"/>
                </a:cubicBezTo>
                <a:cubicBezTo>
                  <a:pt x="1799864" y="775504"/>
                  <a:pt x="1265499" y="802511"/>
                  <a:pt x="902826" y="833377"/>
                </a:cubicBezTo>
                <a:cubicBezTo>
                  <a:pt x="540152" y="864243"/>
                  <a:pt x="270076" y="871959"/>
                  <a:pt x="0" y="879676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6500293" y="1442603"/>
            <a:ext cx="844952" cy="1713053"/>
          </a:xfrm>
          <a:custGeom>
            <a:avLst/>
            <a:gdLst>
              <a:gd name="connsiteX0" fmla="*/ 0 w 844952"/>
              <a:gd name="connsiteY0" fmla="*/ 1713053 h 1713053"/>
              <a:gd name="connsiteX1" fmla="*/ 324091 w 844952"/>
              <a:gd name="connsiteY1" fmla="*/ 1261641 h 1713053"/>
              <a:gd name="connsiteX2" fmla="*/ 625033 w 844952"/>
              <a:gd name="connsiteY2" fmla="*/ 671332 h 1713053"/>
              <a:gd name="connsiteX3" fmla="*/ 844952 w 844952"/>
              <a:gd name="connsiteY3" fmla="*/ 0 h 17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952" h="1713053">
                <a:moveTo>
                  <a:pt x="0" y="1713053"/>
                </a:moveTo>
                <a:cubicBezTo>
                  <a:pt x="109959" y="1574157"/>
                  <a:pt x="219919" y="1435261"/>
                  <a:pt x="324091" y="1261641"/>
                </a:cubicBezTo>
                <a:cubicBezTo>
                  <a:pt x="428263" y="1088021"/>
                  <a:pt x="538223" y="881605"/>
                  <a:pt x="625033" y="671332"/>
                </a:cubicBezTo>
                <a:cubicBezTo>
                  <a:pt x="711843" y="461059"/>
                  <a:pt x="798653" y="156258"/>
                  <a:pt x="844952" y="0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0" y="3402707"/>
            <a:ext cx="2187615" cy="2592729"/>
          </a:xfrm>
          <a:custGeom>
            <a:avLst/>
            <a:gdLst>
              <a:gd name="connsiteX0" fmla="*/ 2187615 w 2187615"/>
              <a:gd name="connsiteY0" fmla="*/ 0 h 2592729"/>
              <a:gd name="connsiteX1" fmla="*/ 1666754 w 2187615"/>
              <a:gd name="connsiteY1" fmla="*/ 196769 h 2592729"/>
              <a:gd name="connsiteX2" fmla="*/ 1076446 w 2187615"/>
              <a:gd name="connsiteY2" fmla="*/ 601883 h 2592729"/>
              <a:gd name="connsiteX3" fmla="*/ 555585 w 2187615"/>
              <a:gd name="connsiteY3" fmla="*/ 1215342 h 2592729"/>
              <a:gd name="connsiteX4" fmla="*/ 173620 w 2187615"/>
              <a:gd name="connsiteY4" fmla="*/ 1909823 h 2592729"/>
              <a:gd name="connsiteX5" fmla="*/ 0 w 2187615"/>
              <a:gd name="connsiteY5" fmla="*/ 2592729 h 259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615" h="2592729">
                <a:moveTo>
                  <a:pt x="2187615" y="0"/>
                </a:moveTo>
                <a:cubicBezTo>
                  <a:pt x="2019782" y="48227"/>
                  <a:pt x="1851949" y="96455"/>
                  <a:pt x="1666754" y="196769"/>
                </a:cubicBezTo>
                <a:cubicBezTo>
                  <a:pt x="1481559" y="297083"/>
                  <a:pt x="1261641" y="432121"/>
                  <a:pt x="1076446" y="601883"/>
                </a:cubicBezTo>
                <a:cubicBezTo>
                  <a:pt x="891251" y="771645"/>
                  <a:pt x="706056" y="997352"/>
                  <a:pt x="555585" y="1215342"/>
                </a:cubicBezTo>
                <a:cubicBezTo>
                  <a:pt x="405114" y="1433332"/>
                  <a:pt x="266217" y="1680259"/>
                  <a:pt x="173620" y="1909823"/>
                </a:cubicBezTo>
                <a:cubicBezTo>
                  <a:pt x="81023" y="2139387"/>
                  <a:pt x="23149" y="2486628"/>
                  <a:pt x="0" y="2592729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6581316" y="2530623"/>
            <a:ext cx="2199190" cy="115747"/>
          </a:xfrm>
          <a:custGeom>
            <a:avLst/>
            <a:gdLst>
              <a:gd name="connsiteX0" fmla="*/ 0 w 2199190"/>
              <a:gd name="connsiteY0" fmla="*/ 115747 h 115747"/>
              <a:gd name="connsiteX1" fmla="*/ 902825 w 2199190"/>
              <a:gd name="connsiteY1" fmla="*/ 57874 h 115747"/>
              <a:gd name="connsiteX2" fmla="*/ 2199190 w 2199190"/>
              <a:gd name="connsiteY2" fmla="*/ 0 h 11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9190" h="115747">
                <a:moveTo>
                  <a:pt x="0" y="115747"/>
                </a:moveTo>
                <a:lnTo>
                  <a:pt x="902825" y="57874"/>
                </a:lnTo>
                <a:lnTo>
                  <a:pt x="2199190" y="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4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300E-1E04-4C41-A4EC-E127D7FAFDE1}" type="slidenum">
              <a:rPr lang="en-US"/>
              <a:pPr/>
              <a:t>11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45208"/>
            <a:ext cx="7886700" cy="5443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Спасибо за внимание</a:t>
            </a:r>
            <a:endParaRPr lang="en-US" b="1" dirty="0">
              <a:latin typeface="+mn-lt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062" y="4502429"/>
            <a:ext cx="3390454" cy="16553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Anatoly </a:t>
            </a:r>
            <a:r>
              <a:rPr lang="en-US" sz="2800" b="1" dirty="0" err="1" smtClean="0"/>
              <a:t>Levenchuk</a:t>
            </a:r>
            <a:r>
              <a:rPr lang="ru-RU" sz="2800" b="1" dirty="0" smtClean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://ailev.ru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hlinkClick r:id="rId4"/>
              </a:rPr>
              <a:t>ailev@asmp.msk.su</a:t>
            </a:r>
            <a:endParaRPr lang="ru-RU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286" y="2051455"/>
            <a:ext cx="2982168" cy="4106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87" y="1057605"/>
            <a:ext cx="45364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20 </a:t>
            </a:r>
            <a:r>
              <a:rPr lang="en-US" sz="9600" b="1" dirty="0" smtClean="0"/>
              <a:t>June</a:t>
            </a:r>
            <a:r>
              <a:rPr lang="ru-RU" sz="9600" b="1" dirty="0" smtClean="0"/>
              <a:t/>
            </a:r>
            <a:br>
              <a:rPr lang="ru-RU" sz="9600" b="1" dirty="0" smtClean="0"/>
            </a:br>
            <a:r>
              <a:rPr lang="ru-RU" sz="9600" b="1" dirty="0" smtClean="0"/>
              <a:t>2017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9717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8986" y="6002408"/>
            <a:ext cx="2057400" cy="365125"/>
          </a:xfrm>
        </p:spPr>
        <p:txBody>
          <a:bodyPr/>
          <a:lstStyle/>
          <a:p>
            <a:fld id="{C84F76B6-6155-42AC-B024-73025507AB5D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773" y="2292407"/>
            <a:ext cx="5134185" cy="340668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309583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The future is already here — it's just not very evenly distributed.</a:t>
            </a:r>
            <a:endParaRPr lang="ru-RU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91958" y="1635146"/>
            <a:ext cx="212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William Gibson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91618" y="5786964"/>
            <a:ext cx="35607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http://www.johnsonsdrivingacademy.co.uk/driving-advice/driving-in-the-fog/</a:t>
            </a:r>
            <a:endParaRPr lang="ru-RU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127614" y="6098084"/>
            <a:ext cx="9016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Geoffrey Hinton metaphor: </a:t>
            </a:r>
            <a:br>
              <a:rPr lang="en-US" sz="2000" b="1" dirty="0" smtClean="0"/>
            </a:br>
            <a:r>
              <a:rPr lang="en-US" sz="2000" b="1" dirty="0" smtClean="0"/>
              <a:t>fog is completely transparent up to 5 years, sharply non-transparent further.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381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304271"/>
            <a:ext cx="695325" cy="695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493" y="524827"/>
            <a:ext cx="6097941" cy="63331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6657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Engineering is not digital yet</a:t>
            </a:r>
            <a:endParaRPr lang="ru-RU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48621" y="6356350"/>
            <a:ext cx="2133600" cy="365125"/>
          </a:xfrm>
        </p:spPr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537" y="814930"/>
            <a:ext cx="177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CB Insights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9537" y="1087262"/>
            <a:ext cx="35108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https://</a:t>
            </a:r>
            <a:r>
              <a:rPr lang="en-US" sz="1000" dirty="0" smtClean="0">
                <a:hlinkClick r:id="rId4"/>
              </a:rPr>
              <a:t>twitter.com/CBinsights/status/705403757916528640</a:t>
            </a:r>
            <a:endParaRPr lang="en-US" sz="1000" dirty="0" smtClean="0"/>
          </a:p>
          <a:p>
            <a:r>
              <a:rPr lang="en-US" sz="1600" dirty="0"/>
              <a:t>3</a:t>
            </a:r>
            <a:r>
              <a:rPr lang="ru-RU" sz="1600" dirty="0" smtClean="0"/>
              <a:t> </a:t>
            </a:r>
            <a:r>
              <a:rPr lang="en-US" sz="1600" dirty="0" smtClean="0"/>
              <a:t>March 2016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581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4791" y="135685"/>
            <a:ext cx="7886700" cy="6545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Everything will be fast</a:t>
            </a:r>
            <a:endParaRPr lang="ru-RU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46" y="790223"/>
            <a:ext cx="5366936" cy="54325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86899" y="6333566"/>
            <a:ext cx="51024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http://blogs.nvidia.com/blog/2016/01/12/accelerating-ai-artificial-intelligence-gpus/</a:t>
            </a:r>
            <a:endParaRPr lang="ru-RU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90234" y="1088728"/>
            <a:ext cx="2001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By </a:t>
            </a:r>
            <a:r>
              <a:rPr lang="ru-RU" sz="2000" b="1" dirty="0" smtClean="0"/>
              <a:t>201</a:t>
            </a:r>
            <a:r>
              <a:rPr lang="en-US" sz="2000" b="1" dirty="0"/>
              <a:t>1  AI researchers around the world had discovered NVIDIA GPUs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2012 – first victory of ImageNet competition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89383" y="783852"/>
            <a:ext cx="1854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2015 –</a:t>
            </a:r>
            <a:r>
              <a:rPr lang="en-US" sz="2000" b="1" dirty="0" smtClean="0"/>
              <a:t> superhuman performance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2017 – last ImageNet competition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2149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4475" y="6444476"/>
            <a:ext cx="5015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www.nvidia.com/object/embedded-systems-dev-kits-modules.html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" y="5982811"/>
            <a:ext cx="868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NVIDIA Jetson TX-2 – 7.5Watt</a:t>
            </a:r>
            <a:r>
              <a:rPr lang="ru-RU" sz="2400" dirty="0" smtClean="0"/>
              <a:t>, </a:t>
            </a:r>
            <a:r>
              <a:rPr lang="en-US" sz="2400" dirty="0"/>
              <a:t>1TFLOPS </a:t>
            </a:r>
            <a:r>
              <a:rPr lang="en-US" sz="2400" dirty="0" smtClean="0"/>
              <a:t>supercomputer</a:t>
            </a:r>
            <a:r>
              <a:rPr lang="ru-RU" sz="2400" dirty="0" smtClean="0"/>
              <a:t>, 50*87</a:t>
            </a:r>
            <a:r>
              <a:rPr lang="en-US" sz="2400" dirty="0" smtClean="0"/>
              <a:t>mm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323" y="2782390"/>
            <a:ext cx="5607284" cy="315635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4320" y="0"/>
            <a:ext cx="8686800" cy="27823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Exponential: about twice cheaper </a:t>
            </a:r>
            <a:r>
              <a:rPr lang="en-US" b="1" dirty="0" smtClean="0"/>
              <a:t>yearly</a:t>
            </a:r>
            <a:br>
              <a:rPr lang="en-US" b="1" dirty="0" smtClean="0"/>
            </a:br>
            <a:r>
              <a:rPr lang="en-US" sz="2700" b="1" dirty="0" smtClean="0"/>
              <a:t>(Moore law today: GPU, not CPU)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 smtClean="0"/>
              <a:t>delivering with software</a:t>
            </a:r>
            <a:br>
              <a:rPr lang="en-US" sz="2700" b="1" dirty="0" smtClean="0"/>
            </a:br>
            <a:r>
              <a:rPr lang="en-US" sz="6700" b="1" dirty="0" smtClean="0"/>
              <a:t>AI </a:t>
            </a:r>
            <a:r>
              <a:rPr lang="en-US" sz="6700" b="1" strike="sngStrike" dirty="0" smtClean="0"/>
              <a:t>will be </a:t>
            </a:r>
            <a:r>
              <a:rPr lang="en-US" sz="6700" b="1" dirty="0"/>
              <a:t> </a:t>
            </a:r>
            <a:r>
              <a:rPr lang="en-US" sz="6700" b="1" dirty="0" smtClean="0"/>
              <a:t>is a commodity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96561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0" y="-9473"/>
            <a:ext cx="8224242" cy="1068406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smtClean="0">
                <a:latin typeface="+mn-lt"/>
              </a:rPr>
              <a:t>Intelligence Platform Stack</a:t>
            </a:r>
            <a:endParaRPr lang="ru-RU" sz="32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76B6-6155-42AC-B024-73025507AB5D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86584927"/>
              </p:ext>
            </p:extLst>
          </p:nvPr>
        </p:nvGraphicFramePr>
        <p:xfrm>
          <a:off x="1162594" y="1203616"/>
          <a:ext cx="6773985" cy="487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верх 9"/>
          <p:cNvSpPr/>
          <p:nvPr/>
        </p:nvSpPr>
        <p:spPr>
          <a:xfrm>
            <a:off x="8180174" y="1336712"/>
            <a:ext cx="963826" cy="40461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/>
              <a:t>Disruption</a:t>
            </a:r>
            <a:r>
              <a:rPr lang="ru-RU" sz="3600" dirty="0" smtClean="0"/>
              <a:t> </a:t>
            </a:r>
            <a:r>
              <a:rPr lang="en-US" sz="3600" dirty="0" smtClean="0"/>
              <a:t>enablers</a:t>
            </a:r>
            <a:endParaRPr lang="ru-RU" sz="3600" dirty="0"/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20597" y="1336712"/>
            <a:ext cx="963826" cy="40461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/>
              <a:t>Disruption demand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46422" y="6211669"/>
            <a:ext cx="570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Thanks for computer gamers for their disruption demand </a:t>
            </a:r>
            <a:br>
              <a:rPr lang="en-US" b="1" dirty="0" smtClean="0"/>
            </a:br>
            <a:r>
              <a:rPr lang="en-US" b="1" dirty="0" smtClean="0"/>
              <a:t>to give us disruption enabler such as GPU!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 rot="2332400">
            <a:off x="2094551" y="3541165"/>
            <a:ext cx="5339160" cy="1200329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COMMODITY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257" y="55542"/>
            <a:ext cx="8952737" cy="105792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Change of the Life Cycle Models</a:t>
            </a:r>
            <a:endParaRPr lang="ru-RU" b="1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49792" y="6305000"/>
            <a:ext cx="2057400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F76B6-6155-42AC-B024-73025507AB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7" y="1245387"/>
            <a:ext cx="2927693" cy="2442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958" y="1245387"/>
            <a:ext cx="1833875" cy="2442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841" y="1245387"/>
            <a:ext cx="4044402" cy="24425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5424" y="3862467"/>
            <a:ext cx="201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Calibri" panose="020F0502020204030204"/>
              </a:rPr>
              <a:t>whatchmaker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3368" y="3825031"/>
            <a:ext cx="1485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orester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2923" y="3868559"/>
            <a:ext cx="155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gardener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189849" y="4611189"/>
            <a:ext cx="6429375" cy="825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and designing in engineering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1189849" y="5743158"/>
            <a:ext cx="6429376" cy="8356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Growing and learning in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engineering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8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297" y="1981200"/>
            <a:ext cx="4876800" cy="48768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911" y="37682"/>
            <a:ext cx="869387" cy="875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0" y="15668"/>
            <a:ext cx="5043824" cy="1655903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4000" b="1" dirty="0" smtClean="0">
                <a:latin typeface="+mn-lt"/>
              </a:rPr>
              <a:t>Different kinds of engineering merging and </a:t>
            </a:r>
            <a:r>
              <a:rPr lang="en-US" sz="4000" b="1" dirty="0" err="1" smtClean="0">
                <a:latin typeface="+mn-lt"/>
              </a:rPr>
              <a:t>disruprtion</a:t>
            </a:r>
            <a:endParaRPr lang="ru-RU" sz="40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9108D-64B6-47A6-B06A-257E9C83E91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 rot="21008545">
            <a:off x="3895266" y="1876741"/>
            <a:ext cx="2462981" cy="76691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Systems Engineering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 rot="668768">
            <a:off x="6218902" y="1527225"/>
            <a:ext cx="2005781" cy="87015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Engineering</a:t>
            </a:r>
          </a:p>
        </p:txBody>
      </p:sp>
      <p:sp>
        <p:nvSpPr>
          <p:cNvPr id="9" name="Овал 8"/>
          <p:cNvSpPr/>
          <p:nvPr/>
        </p:nvSpPr>
        <p:spPr>
          <a:xfrm>
            <a:off x="4111418" y="1194800"/>
            <a:ext cx="2669459" cy="74835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Engineering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57809" y="237473"/>
            <a:ext cx="2551471" cy="12271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Machine Learning Engineering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 rot="20590507">
            <a:off x="4454626" y="5635654"/>
            <a:ext cx="1764276" cy="84111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???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2537" y="539919"/>
            <a:ext cx="560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902" y="4960516"/>
            <a:ext cx="646276" cy="6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5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Future of engineering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2859"/>
            <a:ext cx="9144000" cy="6475141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Extremal</a:t>
            </a:r>
            <a:endParaRPr lang="en-US" b="1" dirty="0" smtClean="0"/>
          </a:p>
          <a:p>
            <a:pPr lvl="1"/>
            <a:r>
              <a:rPr lang="en-US" dirty="0" smtClean="0"/>
              <a:t>Multi-scale</a:t>
            </a:r>
          </a:p>
          <a:p>
            <a:pPr lvl="1"/>
            <a:r>
              <a:rPr lang="en-US" dirty="0" smtClean="0"/>
              <a:t>Multi-disciplinary</a:t>
            </a:r>
          </a:p>
          <a:p>
            <a:pPr lvl="1"/>
            <a:r>
              <a:rPr lang="en-US" dirty="0" smtClean="0"/>
              <a:t>Starts before traditional life cycle</a:t>
            </a:r>
          </a:p>
          <a:p>
            <a:pPr lvl="1"/>
            <a:r>
              <a:rPr lang="en-US" dirty="0" smtClean="0"/>
              <a:t>Ends after traditional life cycle</a:t>
            </a:r>
          </a:p>
          <a:p>
            <a:pPr lvl="1"/>
            <a:r>
              <a:rPr lang="en-US" dirty="0" smtClean="0"/>
              <a:t>More First-in-a-Kind systems</a:t>
            </a:r>
          </a:p>
          <a:p>
            <a:pPr lvl="1"/>
            <a:r>
              <a:rPr lang="en-US" dirty="0" smtClean="0"/>
              <a:t>Reverse engineering (including for verification/compliance purposes)</a:t>
            </a:r>
            <a:endParaRPr lang="en-US" dirty="0"/>
          </a:p>
          <a:p>
            <a:pPr lvl="1"/>
            <a:r>
              <a:rPr lang="en-US" dirty="0" smtClean="0"/>
              <a:t>Using system (not only system of interest) re-engineering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4000" b="1" dirty="0" smtClean="0"/>
              <a:t>Less people, more computers (</a:t>
            </a:r>
            <a:r>
              <a:rPr lang="en-US" sz="4000" b="1" dirty="0" err="1" smtClean="0"/>
              <a:t>automatization</a:t>
            </a:r>
            <a:r>
              <a:rPr lang="en-US" sz="4000" b="1" dirty="0" smtClean="0"/>
              <a:t>)</a:t>
            </a:r>
          </a:p>
          <a:p>
            <a:pPr marL="857250" lvl="1" indent="-457200"/>
            <a:r>
              <a:rPr lang="en-US" dirty="0" smtClean="0"/>
              <a:t>Generation (beyond model-based systems engineering)</a:t>
            </a:r>
          </a:p>
          <a:p>
            <a:pPr marL="857250" lvl="1" indent="-457200"/>
            <a:r>
              <a:rPr lang="en-US" dirty="0" smtClean="0"/>
              <a:t>Learning, not programming</a:t>
            </a:r>
          </a:p>
          <a:p>
            <a:pPr marL="857250" lvl="1" indent="-457200"/>
            <a:r>
              <a:rPr lang="en-US" dirty="0" err="1" smtClean="0"/>
              <a:t>Avatarization</a:t>
            </a:r>
            <a:r>
              <a:rPr lang="en-US" dirty="0"/>
              <a:t> </a:t>
            </a:r>
            <a:r>
              <a:rPr lang="en-US" dirty="0" smtClean="0"/>
              <a:t>of software – Alexa/Siri/Cortana engineering skills</a:t>
            </a:r>
          </a:p>
          <a:p>
            <a:pPr marL="857250" lvl="1" indent="-457200"/>
            <a:r>
              <a:rPr lang="en-US" dirty="0" smtClean="0"/>
              <a:t>Virtual reality for industrial design purposes</a:t>
            </a:r>
          </a:p>
          <a:p>
            <a:pPr marL="857250" lvl="1" indent="-457200"/>
            <a:r>
              <a:rPr lang="en-US" dirty="0" smtClean="0"/>
              <a:t>Software as a service, clouds + edge computing (CAD/PLM in a system for resilience)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4000" b="1" dirty="0" err="1" smtClean="0"/>
              <a:t>Multiagent</a:t>
            </a:r>
            <a:r>
              <a:rPr lang="en-US" sz="4000" b="1" dirty="0" smtClean="0"/>
              <a:t> engineering</a:t>
            </a:r>
          </a:p>
          <a:p>
            <a:pPr marL="857250" lvl="1" indent="-457200"/>
            <a:r>
              <a:rPr lang="en-US" dirty="0" smtClean="0"/>
              <a:t>Cyborg-2 (agents: people and machines)</a:t>
            </a:r>
          </a:p>
          <a:p>
            <a:pPr marL="857250" lvl="1" indent="-457200"/>
            <a:r>
              <a:rPr lang="en-US" dirty="0" smtClean="0"/>
              <a:t>Disintermediation of engineers (no needs for companies)</a:t>
            </a:r>
          </a:p>
          <a:p>
            <a:pPr marL="857250" lvl="1" indent="-457200"/>
            <a:r>
              <a:rPr lang="en-US" dirty="0" smtClean="0"/>
              <a:t>Open engineering (open architecture first of all)</a:t>
            </a:r>
          </a:p>
          <a:p>
            <a:pPr marL="857250" lvl="1" indent="-457200"/>
            <a:r>
              <a:rPr lang="en-US" dirty="0" smtClean="0"/>
              <a:t>Advanced modularity (accumulation of knowledge)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4000" b="1" dirty="0"/>
              <a:t>All life cycle stages (system definition AND realization AND operation)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108D-64B6-47A6-B06A-257E9C83E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18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74795</TotalTime>
  <Words>370</Words>
  <Application>Microsoft Office PowerPoint</Application>
  <PresentationFormat>Экран (4:3)</PresentationFormat>
  <Paragraphs>98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4_Office Theme</vt:lpstr>
      <vt:lpstr>1_Тема Office</vt:lpstr>
      <vt:lpstr>Future of Engineering</vt:lpstr>
      <vt:lpstr>The future is already here — it's just not very evenly distributed.</vt:lpstr>
      <vt:lpstr>Engineering is not digital yet</vt:lpstr>
      <vt:lpstr>Everything will be fast</vt:lpstr>
      <vt:lpstr>Exponential: about twice cheaper yearly (Moore law today: GPU, not CPU) delivering with software AI will be  is a commodity</vt:lpstr>
      <vt:lpstr>Intelligence Platform Stack</vt:lpstr>
      <vt:lpstr>Change of the Life Cycle Models</vt:lpstr>
      <vt:lpstr>Different kinds of engineering merging and disruprtion</vt:lpstr>
      <vt:lpstr>Future of engineering</vt:lpstr>
      <vt:lpstr>Innovator’s Dilemma: its true for engineering too (Clayton Christensen from Harvard University)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смычки менеджеров и инженеров</dc:title>
  <dc:creator>TechInvestLab</dc:creator>
  <cp:lastModifiedBy>ailev</cp:lastModifiedBy>
  <cp:revision>842</cp:revision>
  <dcterms:created xsi:type="dcterms:W3CDTF">2014-11-25T15:31:01Z</dcterms:created>
  <dcterms:modified xsi:type="dcterms:W3CDTF">2017-06-05T15:13:26Z</dcterms:modified>
</cp:coreProperties>
</file>