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9" r:id="rId2"/>
    <p:sldMasterId id="2147483704" r:id="rId3"/>
    <p:sldMasterId id="2147483724" r:id="rId4"/>
  </p:sldMasterIdLst>
  <p:notesMasterIdLst>
    <p:notesMasterId r:id="rId21"/>
  </p:notesMasterIdLst>
  <p:sldIdLst>
    <p:sldId id="301" r:id="rId5"/>
    <p:sldId id="320" r:id="rId6"/>
    <p:sldId id="302" r:id="rId7"/>
    <p:sldId id="306" r:id="rId8"/>
    <p:sldId id="323" r:id="rId9"/>
    <p:sldId id="305" r:id="rId10"/>
    <p:sldId id="324" r:id="rId11"/>
    <p:sldId id="310" r:id="rId12"/>
    <p:sldId id="309" r:id="rId13"/>
    <p:sldId id="326" r:id="rId14"/>
    <p:sldId id="313" r:id="rId15"/>
    <p:sldId id="316" r:id="rId16"/>
    <p:sldId id="321" r:id="rId17"/>
    <p:sldId id="322" r:id="rId18"/>
    <p:sldId id="325" r:id="rId19"/>
    <p:sldId id="32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4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82" autoAdjust="0"/>
    <p:restoredTop sz="54937" autoAdjust="0"/>
  </p:normalViewPr>
  <p:slideViewPr>
    <p:cSldViewPr snapToGrid="0">
      <p:cViewPr varScale="1">
        <p:scale>
          <a:sx n="41" d="100"/>
          <a:sy n="41" d="100"/>
        </p:scale>
        <p:origin x="1002" y="42"/>
      </p:cViewPr>
      <p:guideLst/>
    </p:cSldViewPr>
  </p:slideViewPr>
  <p:notesTextViewPr>
    <p:cViewPr>
      <p:scale>
        <a:sx n="3" d="2"/>
        <a:sy n="3" d="2"/>
      </p:scale>
      <p:origin x="0" y="0"/>
    </p:cViewPr>
  </p:notesTextViewPr>
  <p:sorterViewPr>
    <p:cViewPr>
      <p:scale>
        <a:sx n="90" d="100"/>
        <a:sy n="90" d="100"/>
      </p:scale>
      <p:origin x="0" y="-3060"/>
    </p:cViewPr>
  </p:sorter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B9FDB4-86B8-4D89-8C49-82E599A18B8E}" type="datetimeFigureOut">
              <a:rPr lang="en-US" smtClean="0"/>
              <a:t>6/19/2017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EF8668-8FDA-433D-9939-CAF6A8689194}" type="slidenum">
              <a:rPr lang="en-US" smtClean="0"/>
              <a:t>‹#›</a:t>
            </a:fld>
            <a:endParaRPr lang="en-US"/>
          </a:p>
        </p:txBody>
      </p:sp>
    </p:spTree>
    <p:extLst>
      <p:ext uri="{BB962C8B-B14F-4D97-AF65-F5344CB8AC3E}">
        <p14:creationId xmlns:p14="http://schemas.microsoft.com/office/powerpoint/2010/main" val="171448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Welcome:</a:t>
            </a:r>
            <a:r>
              <a:rPr lang="en-US" baseline="0" dirty="0" smtClean="0"/>
              <a:t> Ladies, Gents, Friends, Colleagues and Speakers to our session entitled: …</a:t>
            </a:r>
            <a:r>
              <a:rPr lang="en-GB" baseline="0" dirty="0" smtClean="0"/>
              <a:t>Best practices of digital adoption in industrial companies.</a:t>
            </a:r>
          </a:p>
          <a:p>
            <a:endParaRPr lang="en-GB" baseline="0" dirty="0" smtClean="0"/>
          </a:p>
          <a:p>
            <a:r>
              <a:rPr lang="en-GB" baseline="0" dirty="0" smtClean="0"/>
              <a:t>Thankyou to Rosatom for inviting myself </a:t>
            </a:r>
            <a:r>
              <a:rPr lang="en-GB" baseline="0" smtClean="0"/>
              <a:t>and Fiatech </a:t>
            </a:r>
            <a:r>
              <a:rPr lang="en-GB" baseline="0" dirty="0" smtClean="0"/>
              <a:t>to facilitate this session.</a:t>
            </a:r>
          </a:p>
          <a:p>
            <a:endParaRPr lang="en-US" dirty="0" smtClean="0"/>
          </a:p>
          <a:p>
            <a:r>
              <a:rPr lang="en-US" b="1" dirty="0" smtClean="0"/>
              <a:t>Main Topic of track:</a:t>
            </a:r>
            <a:r>
              <a:rPr lang="en-US" b="1" baseline="0" dirty="0" smtClean="0"/>
              <a:t> World economy is developing in completely different ways that a decade </a:t>
            </a:r>
            <a:r>
              <a:rPr lang="en-US" b="0" baseline="0" dirty="0" smtClean="0"/>
              <a:t>ago. Technology is the answer. Those who are not in the digital era are not on the train of world </a:t>
            </a:r>
            <a:r>
              <a:rPr lang="en-US" b="1" baseline="0" dirty="0" smtClean="0"/>
              <a:t>economy. The ambitious challenge is to become a digital corporation. In Recent Years Rosatom </a:t>
            </a:r>
            <a:r>
              <a:rPr lang="en-US" b="0" baseline="0" dirty="0" smtClean="0"/>
              <a:t>rapidly developed its Technological potential to ensure /enhance the competitive performance in </a:t>
            </a:r>
            <a:r>
              <a:rPr lang="en-US" b="1" baseline="0" dirty="0" smtClean="0"/>
              <a:t>international markets. Rosatom has a unique Multi D system of capital facilities for life cycle</a:t>
            </a:r>
            <a:endParaRPr lang="en-US" b="1" dirty="0" smtClean="0"/>
          </a:p>
          <a:p>
            <a:r>
              <a:rPr lang="en-US" b="0" dirty="0" smtClean="0"/>
              <a:t>Management , development and implementation  of digital solutions.</a:t>
            </a:r>
            <a:r>
              <a:rPr lang="en-US" b="0" baseline="0" dirty="0" smtClean="0"/>
              <a:t> Taking into account the </a:t>
            </a:r>
            <a:r>
              <a:rPr lang="en-US" b="1" baseline="0" dirty="0" smtClean="0"/>
              <a:t>Russian Gov’t objectives on tech development Rosatom can become the driver for the country’s economic </a:t>
            </a:r>
            <a:r>
              <a:rPr lang="en-US" b="1" baseline="0" dirty="0" err="1" smtClean="0"/>
              <a:t>dev’t</a:t>
            </a:r>
            <a:endParaRPr lang="en-US" b="1" dirty="0" smtClean="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6/19/2017 11:12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solidFill>
                <a:prstClr val="black"/>
              </a:solidFill>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644826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GB" dirty="0" smtClean="0"/>
              <a:t>What are PATs?...these don’t replace the Roadmap… merely supplements it:…</a:t>
            </a:r>
          </a:p>
          <a:p>
            <a:r>
              <a:rPr lang="en-GB" dirty="0" smtClean="0"/>
              <a:t>Organisations are constantly struggling to establish system-solution-oriented approaches to how work is defined and performed, in hopes of becoming more efficient and effective. The massive scale, complexity, short life cycle, and subtle stakeholder interdependencies have made realizing sustainable improvements extremely difficult.   With that in mind, Fiatech subject matter experts (SMEs) have been rethinking why compelling improvements, with the potential for significant industry benefits, emerge with enthusiastic interest, only to rapidly fade away.  To confront this tendency, members developed 12 Productivity Advancement Targets (PATs) and supporting success enablers, which currently exceed 300. Although PATs have been shared with the industry only on a limited basis, the response has been very strong.  An aggregated breakdown of PAT touchpoint interest indicators are as follows: 135 Owner representatives; 225 EPC representatives; 215 solution provider representatives; 18 academic representatives;  and 26 “other”. </a:t>
            </a:r>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6/20/2017 12:07 AM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solidFill>
                <a:prstClr val="black"/>
              </a:solidFill>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842527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Talking </a:t>
            </a:r>
            <a:r>
              <a:rPr lang="en-GB" dirty="0" smtClean="0"/>
              <a:t>Points</a:t>
            </a:r>
          </a:p>
          <a:p>
            <a:r>
              <a:rPr lang="en-GB" dirty="0" smtClean="0"/>
              <a:t>Our industry is surrounded by great practices, great talent &amp; powerful technologies…</a:t>
            </a:r>
          </a:p>
          <a:p>
            <a:r>
              <a:rPr lang="en-GB" dirty="0" smtClean="0"/>
              <a:t>  Best </a:t>
            </a:r>
            <a:r>
              <a:rPr lang="en-GB" dirty="0" smtClean="0"/>
              <a:t>practices, Standards, Training </a:t>
            </a:r>
            <a:r>
              <a:rPr lang="en-GB" dirty="0" smtClean="0"/>
              <a:t>tools</a:t>
            </a:r>
          </a:p>
          <a:p>
            <a:r>
              <a:rPr lang="en-GB" dirty="0" smtClean="0"/>
              <a:t>  Automation tools </a:t>
            </a:r>
            <a:r>
              <a:rPr lang="en-GB" dirty="0" smtClean="0"/>
              <a:t>,  </a:t>
            </a:r>
            <a:r>
              <a:rPr lang="en-GB" dirty="0" smtClean="0"/>
              <a:t>3D, 4D and now 5D </a:t>
            </a:r>
            <a:r>
              <a:rPr lang="en-GB" dirty="0" err="1" smtClean="0"/>
              <a:t>modeling</a:t>
            </a:r>
            <a:r>
              <a:rPr lang="en-GB" dirty="0" smtClean="0"/>
              <a:t> tools</a:t>
            </a:r>
          </a:p>
          <a:p>
            <a:r>
              <a:rPr lang="en-GB" dirty="0" smtClean="0"/>
              <a:t>  Visualization  </a:t>
            </a:r>
            <a:r>
              <a:rPr lang="en-GB" dirty="0" smtClean="0"/>
              <a:t>tools,  Analytics, Mobile IT, Robotics </a:t>
            </a:r>
            <a:r>
              <a:rPr lang="en-GB" dirty="0" smtClean="0"/>
              <a:t>and Drones</a:t>
            </a:r>
          </a:p>
          <a:p>
            <a:r>
              <a:rPr lang="en-GB" dirty="0" smtClean="0"/>
              <a:t>RFID…</a:t>
            </a:r>
            <a:r>
              <a:rPr lang="en-GB" dirty="0" err="1" smtClean="0"/>
              <a:t>etc</a:t>
            </a:r>
            <a:r>
              <a:rPr lang="en-GB" dirty="0" smtClean="0"/>
              <a:t> so </a:t>
            </a:r>
            <a:r>
              <a:rPr lang="en-GB" dirty="0" smtClean="0"/>
              <a:t>why has our productivity not changed? </a:t>
            </a:r>
          </a:p>
          <a:p>
            <a:r>
              <a:rPr lang="en-GB" dirty="0" smtClean="0"/>
              <a:t>Why aren’t we harvesting dramatic benefits? </a:t>
            </a:r>
          </a:p>
          <a:p>
            <a:endParaRPr lang="en-GB" dirty="0"/>
          </a:p>
        </p:txBody>
      </p:sp>
      <p:sp>
        <p:nvSpPr>
          <p:cNvPr id="4" name="Slide Number Placeholder 3"/>
          <p:cNvSpPr>
            <a:spLocks noGrp="1"/>
          </p:cNvSpPr>
          <p:nvPr>
            <p:ph type="sldNum" sz="quarter" idx="10"/>
          </p:nvPr>
        </p:nvSpPr>
        <p:spPr/>
        <p:txBody>
          <a:bodyPr/>
          <a:lstStyle/>
          <a:p>
            <a:fld id="{F87CD2B5-3E30-4A7D-A75B-223A7BDDAE6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314033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Fiatech’s members </a:t>
            </a:r>
            <a:r>
              <a:rPr lang="en-GB" baseline="0" dirty="0" smtClean="0"/>
              <a:t>Believe the Fiatech Productivity Advancement </a:t>
            </a:r>
            <a:r>
              <a:rPr lang="en-GB" baseline="0" dirty="0" smtClean="0"/>
              <a:t>Targets (PAT’s) if </a:t>
            </a:r>
            <a:r>
              <a:rPr lang="en-GB" baseline="0" dirty="0" smtClean="0"/>
              <a:t>fully delivered, could save the industry… </a:t>
            </a:r>
            <a:endParaRPr lang="en-GB" baseline="0" dirty="0" smtClean="0"/>
          </a:p>
          <a:p>
            <a:endParaRPr lang="en-GB" baseline="0" dirty="0" smtClean="0"/>
          </a:p>
          <a:p>
            <a:r>
              <a:rPr lang="en-GB" baseline="0" dirty="0" smtClean="0"/>
              <a:t>$300 million (MM$) for every 1 billion dollars of investment plus 10% of Project Cycle Time.</a:t>
            </a:r>
          </a:p>
          <a:p>
            <a:endParaRPr lang="en-US" baseline="0" dirty="0" smtClean="0"/>
          </a:p>
        </p:txBody>
      </p:sp>
      <p:sp>
        <p:nvSpPr>
          <p:cNvPr id="4" name="Slide Number Placeholder 3"/>
          <p:cNvSpPr>
            <a:spLocks noGrp="1"/>
          </p:cNvSpPr>
          <p:nvPr>
            <p:ph type="sldNum" sz="quarter" idx="10"/>
          </p:nvPr>
        </p:nvSpPr>
        <p:spPr/>
        <p:txBody>
          <a:bodyPr/>
          <a:lstStyle/>
          <a:p>
            <a:fld id="{745CFB54-5065-4C53-9C9C-3703DA4A721A}"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273622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45CFB54-5065-4C53-9C9C-3703DA4A721A}"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200111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CII and Fiatech working together as one organization (2018)</a:t>
            </a:r>
          </a:p>
          <a:p>
            <a:r>
              <a:rPr lang="en-GB" baseline="0" dirty="0" smtClean="0"/>
              <a:t>Your R&amp;D </a:t>
            </a:r>
            <a:r>
              <a:rPr lang="en-GB" baseline="0" dirty="0" err="1" smtClean="0"/>
              <a:t>Center</a:t>
            </a:r>
            <a:r>
              <a:rPr lang="en-GB" baseline="0" dirty="0" smtClean="0"/>
              <a:t> intent on delivering business results</a:t>
            </a:r>
          </a:p>
          <a:p>
            <a:r>
              <a:rPr lang="en-GB" baseline="0" dirty="0" smtClean="0"/>
              <a:t>Direct investment in technology research</a:t>
            </a:r>
          </a:p>
          <a:p>
            <a:r>
              <a:rPr lang="en-GB" baseline="0" dirty="0" smtClean="0"/>
              <a:t>Implementation in 5 industry sector committees</a:t>
            </a:r>
          </a:p>
          <a:p>
            <a:r>
              <a:rPr lang="en-GB" baseline="0" dirty="0" smtClean="0"/>
              <a:t>Critical Mass</a:t>
            </a:r>
          </a:p>
          <a:p>
            <a:r>
              <a:rPr lang="en-GB" baseline="0" dirty="0" smtClean="0"/>
              <a:t>Intellectual capital (more heads, more ideas, better outcomes)</a:t>
            </a:r>
          </a:p>
          <a:p>
            <a:r>
              <a:rPr lang="en-GB" baseline="0" dirty="0" smtClean="0"/>
              <a:t>143 members, moving toward 228</a:t>
            </a:r>
          </a:p>
          <a:p>
            <a:r>
              <a:rPr lang="en-GB" baseline="0" dirty="0" smtClean="0"/>
              <a:t>Full lifecycle perspective</a:t>
            </a:r>
          </a:p>
          <a:p>
            <a:r>
              <a:rPr lang="en-GB" baseline="0" dirty="0" smtClean="0"/>
              <a:t>True integration (fully formed</a:t>
            </a:r>
            <a:endParaRPr lang="en-US" baseline="0" dirty="0" smtClean="0"/>
          </a:p>
        </p:txBody>
      </p:sp>
      <p:sp>
        <p:nvSpPr>
          <p:cNvPr id="4" name="Slide Number Placeholder 3"/>
          <p:cNvSpPr>
            <a:spLocks noGrp="1"/>
          </p:cNvSpPr>
          <p:nvPr>
            <p:ph type="sldNum" sz="quarter" idx="10"/>
          </p:nvPr>
        </p:nvSpPr>
        <p:spPr/>
        <p:txBody>
          <a:bodyPr/>
          <a:lstStyle/>
          <a:p>
            <a:fld id="{745CFB54-5065-4C53-9C9C-3703DA4A721A}"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588258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Thank you for Joining us.</a:t>
            </a:r>
            <a:endParaRPr lang="en-US" baseline="0" dirty="0" smtClean="0"/>
          </a:p>
        </p:txBody>
      </p:sp>
      <p:sp>
        <p:nvSpPr>
          <p:cNvPr id="4" name="Slide Number Placeholder 3"/>
          <p:cNvSpPr>
            <a:spLocks noGrp="1"/>
          </p:cNvSpPr>
          <p:nvPr>
            <p:ph type="sldNum" sz="quarter" idx="10"/>
          </p:nvPr>
        </p:nvSpPr>
        <p:spPr/>
        <p:txBody>
          <a:bodyPr/>
          <a:lstStyle/>
          <a:p>
            <a:fld id="{745CFB54-5065-4C53-9C9C-3703DA4A721A}"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289562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Welcome:</a:t>
            </a:r>
            <a:r>
              <a:rPr lang="en-US" baseline="0" dirty="0" smtClean="0"/>
              <a:t> Ladies, Gents, Friends, Colleagues and Speakers to our session entitled: …</a:t>
            </a:r>
            <a:r>
              <a:rPr lang="en-GB" baseline="0" dirty="0" smtClean="0"/>
              <a:t>Best practices of digital adoption in industrial companies</a:t>
            </a:r>
          </a:p>
          <a:p>
            <a:endParaRPr lang="en-US" dirty="0" smtClean="0"/>
          </a:p>
          <a:p>
            <a:r>
              <a:rPr lang="en-US" b="1" dirty="0" smtClean="0"/>
              <a:t>Main Topic of track:</a:t>
            </a:r>
            <a:r>
              <a:rPr lang="en-US" b="1" baseline="0" dirty="0" smtClean="0"/>
              <a:t> World economy is developing in completely different ways that a decade </a:t>
            </a:r>
            <a:r>
              <a:rPr lang="en-US" b="0" baseline="0" dirty="0" smtClean="0"/>
              <a:t>ago. Technology is the answer. Those who are not in the digital era are not on the train of world </a:t>
            </a:r>
            <a:r>
              <a:rPr lang="en-US" b="1" baseline="0" dirty="0" smtClean="0"/>
              <a:t>economy. The ambitious challenge is to become a digital corporation. In Recent Years Rosatom </a:t>
            </a:r>
            <a:r>
              <a:rPr lang="en-US" b="0" baseline="0" dirty="0" smtClean="0"/>
              <a:t>rapidly developed its Technological potential to ensure /enhance the competitive performance in </a:t>
            </a:r>
            <a:r>
              <a:rPr lang="en-US" b="1" baseline="0" dirty="0" smtClean="0"/>
              <a:t>international markets. Rosatom has a unique Multi D system of capital facilities for life cycle</a:t>
            </a:r>
            <a:endParaRPr lang="en-US" b="1" dirty="0" smtClean="0"/>
          </a:p>
          <a:p>
            <a:r>
              <a:rPr lang="en-US" b="0" dirty="0" smtClean="0"/>
              <a:t>Management , development and implementation  of digital solutions.</a:t>
            </a:r>
            <a:r>
              <a:rPr lang="en-US" b="0" baseline="0" dirty="0" smtClean="0"/>
              <a:t> Taking into account the </a:t>
            </a:r>
            <a:r>
              <a:rPr lang="en-US" b="1" baseline="0" dirty="0" smtClean="0"/>
              <a:t>Russian Gov’t objectives on tech development Rosatom can become the driver for the country’s economic </a:t>
            </a:r>
            <a:r>
              <a:rPr lang="en-US" b="1" baseline="0" dirty="0" err="1" smtClean="0"/>
              <a:t>dev’t</a:t>
            </a:r>
            <a:endParaRPr lang="en-US" b="1" dirty="0" smtClean="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6/20/2017 6:46 AM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solidFill>
                <a:prstClr val="black"/>
              </a:solidFill>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514435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Intro</a:t>
            </a:r>
            <a:r>
              <a:rPr lang="en-US" baseline="0" dirty="0" smtClean="0"/>
              <a:t> to the organisation that I am involved with.</a:t>
            </a:r>
            <a:endParaRPr lang="en-US" dirty="0" smtClean="0"/>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6/19/2017 11:03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solidFill>
                <a:prstClr val="black"/>
              </a:solidFill>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348253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t>
            </a:r>
            <a:r>
              <a:rPr lang="en-GB" b="1" dirty="0" smtClean="0"/>
              <a:t>What is Fiatech????……International Community…..that leads </a:t>
            </a:r>
            <a:r>
              <a:rPr lang="en-GB" b="1" dirty="0" smtClean="0"/>
              <a:t>the global</a:t>
            </a:r>
            <a:r>
              <a:rPr lang="en-GB" b="1" baseline="0" dirty="0" smtClean="0"/>
              <a:t> </a:t>
            </a:r>
            <a:r>
              <a:rPr lang="en-GB" b="1" baseline="0" dirty="0" smtClean="0"/>
              <a:t>development of technology and adoption of  Innovation and practice…….. they do this through </a:t>
            </a:r>
            <a:r>
              <a:rPr lang="en-GB" b="1" baseline="0" dirty="0" smtClean="0"/>
              <a:t>Collaboration</a:t>
            </a:r>
            <a:r>
              <a:rPr lang="en-GB" b="1" baseline="0" dirty="0" smtClean="0"/>
              <a:t>.</a:t>
            </a:r>
          </a:p>
          <a:p>
            <a:endParaRPr lang="en-GB" b="1" baseline="0" dirty="0" smtClean="0"/>
          </a:p>
          <a:p>
            <a:r>
              <a:rPr lang="en-GB" b="0" baseline="0" dirty="0" smtClean="0"/>
              <a:t>Fiatech's members have one goal…step change improvement in design procurement Engineering. constr and O and M of capital </a:t>
            </a:r>
            <a:r>
              <a:rPr lang="en-GB" b="0" baseline="0" dirty="0" smtClean="0"/>
              <a:t>facilities</a:t>
            </a:r>
          </a:p>
          <a:p>
            <a:endParaRPr lang="en-GB" b="1" baseline="0" dirty="0" smtClean="0"/>
          </a:p>
          <a:p>
            <a:r>
              <a:rPr lang="en-GB" b="1" dirty="0" smtClean="0"/>
              <a:t>“Transforming the World's Infrastructure Delivery and Operations through Innovation.” </a:t>
            </a:r>
          </a:p>
          <a:p>
            <a:endParaRPr lang="en-GB" b="1" dirty="0"/>
          </a:p>
        </p:txBody>
      </p:sp>
      <p:sp>
        <p:nvSpPr>
          <p:cNvPr id="4" name="Slide Number Placeholder 3"/>
          <p:cNvSpPr>
            <a:spLocks noGrp="1"/>
          </p:cNvSpPr>
          <p:nvPr>
            <p:ph type="sldNum" sz="quarter" idx="10"/>
          </p:nvPr>
        </p:nvSpPr>
        <p:spPr/>
        <p:txBody>
          <a:bodyPr/>
          <a:lstStyle/>
          <a:p>
            <a:pPr>
              <a:defRPr/>
            </a:pPr>
            <a:fld id="{1D44673E-2E70-4DF7-A953-0E9D47230570}"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175435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representing all segments of industry –  owners, contractors, EPC’s, vendors, suppliers, academia International composition with Global Partners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Fiatech was formed in 2000 and is the result of CII members efforts to embrace Technology that was beginning to emerge. </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1D44673E-2E70-4DF7-A953-0E9D47230570}"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3027941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Welcome to the </a:t>
            </a:r>
            <a:r>
              <a:rPr lang="en-GB" dirty="0" smtClean="0"/>
              <a:t>Roadmap: </a:t>
            </a:r>
            <a:endParaRPr lang="en-GB" dirty="0" smtClean="0"/>
          </a:p>
          <a:p>
            <a:r>
              <a:rPr lang="en-GB" dirty="0" smtClean="0"/>
              <a:t>….. </a:t>
            </a:r>
          </a:p>
          <a:p>
            <a:r>
              <a:rPr lang="en-GB" b="1" dirty="0" smtClean="0"/>
              <a:t>FIATECH’s Capital Projects Technology Roadmap is a cooperative effort of associations, consortia, government agencies, and industry, working together to accelerate the deployment of emerging and innovative technologies intended to  revolutionize the capabilities of the capital projects industry</a:t>
            </a:r>
          </a:p>
          <a:p>
            <a:endParaRPr lang="en-GB" b="1" dirty="0" smtClean="0"/>
          </a:p>
          <a:p>
            <a:endParaRPr lang="en-GB" dirty="0" smtClean="0"/>
          </a:p>
        </p:txBody>
      </p:sp>
      <p:sp>
        <p:nvSpPr>
          <p:cNvPr id="4" name="Slide Number Placeholder 3"/>
          <p:cNvSpPr>
            <a:spLocks noGrp="1"/>
          </p:cNvSpPr>
          <p:nvPr>
            <p:ph type="sldNum" sz="quarter" idx="10"/>
          </p:nvPr>
        </p:nvSpPr>
        <p:spPr/>
        <p:txBody>
          <a:bodyPr/>
          <a:lstStyle/>
          <a:p>
            <a:pPr>
              <a:defRPr/>
            </a:pPr>
            <a:fld id="{1D44673E-2E70-4DF7-A953-0E9D47230570}"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3051563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Fiatech </a:t>
            </a:r>
          </a:p>
          <a:p>
            <a:endParaRPr lang="en-GB" b="1" dirty="0" smtClean="0"/>
          </a:p>
          <a:p>
            <a:r>
              <a:rPr lang="en-GB" b="1" dirty="0" smtClean="0"/>
              <a:t>It Approaches </a:t>
            </a:r>
            <a:r>
              <a:rPr lang="en-GB" b="1" dirty="0" smtClean="0"/>
              <a:t>industry Challenges</a:t>
            </a:r>
            <a:r>
              <a:rPr lang="en-GB" dirty="0" smtClean="0"/>
              <a:t>….. </a:t>
            </a:r>
            <a:r>
              <a:rPr lang="en-GB" b="1" dirty="0" smtClean="0"/>
              <a:t>And</a:t>
            </a:r>
            <a:r>
              <a:rPr lang="en-GB" b="1" baseline="0" dirty="0" smtClean="0"/>
              <a:t> </a:t>
            </a:r>
            <a:r>
              <a:rPr lang="en-GB" b="1" dirty="0" smtClean="0"/>
              <a:t>collaborates </a:t>
            </a:r>
            <a:r>
              <a:rPr lang="en-GB" b="1" dirty="0" smtClean="0"/>
              <a:t>with </a:t>
            </a:r>
            <a:r>
              <a:rPr lang="en-GB" b="1" dirty="0" smtClean="0"/>
              <a:t>its</a:t>
            </a:r>
            <a:r>
              <a:rPr lang="en-GB" b="1" baseline="0" dirty="0" smtClean="0"/>
              <a:t> </a:t>
            </a:r>
            <a:r>
              <a:rPr lang="en-GB" b="1" baseline="0" dirty="0" smtClean="0"/>
              <a:t>members</a:t>
            </a:r>
            <a:r>
              <a:rPr lang="en-GB" dirty="0" smtClean="0"/>
              <a:t>……. and</a:t>
            </a:r>
            <a:r>
              <a:rPr lang="en-GB" baseline="0" dirty="0" smtClean="0"/>
              <a:t> </a:t>
            </a:r>
            <a:r>
              <a:rPr lang="en-GB" b="1" dirty="0" smtClean="0"/>
              <a:t>Subject</a:t>
            </a:r>
            <a:r>
              <a:rPr lang="en-GB" b="1" baseline="0" dirty="0" smtClean="0"/>
              <a:t> matter </a:t>
            </a:r>
            <a:r>
              <a:rPr lang="en-GB" baseline="0" dirty="0" smtClean="0"/>
              <a:t>experts and is able to present </a:t>
            </a:r>
            <a:r>
              <a:rPr lang="en-GB" b="1" baseline="0" dirty="0" smtClean="0"/>
              <a:t>deployable </a:t>
            </a:r>
            <a:r>
              <a:rPr lang="en-GB" b="1" baseline="0" dirty="0" smtClean="0"/>
              <a:t>solutions through projects</a:t>
            </a:r>
            <a:endParaRPr lang="en-GB" b="1" dirty="0"/>
          </a:p>
        </p:txBody>
      </p:sp>
      <p:sp>
        <p:nvSpPr>
          <p:cNvPr id="4" name="Slide Number Placeholder 3"/>
          <p:cNvSpPr>
            <a:spLocks noGrp="1"/>
          </p:cNvSpPr>
          <p:nvPr>
            <p:ph type="sldNum" sz="quarter" idx="10"/>
          </p:nvPr>
        </p:nvSpPr>
        <p:spPr/>
        <p:txBody>
          <a:bodyPr/>
          <a:lstStyle/>
          <a:p>
            <a:pPr>
              <a:defRPr/>
            </a:pPr>
            <a:fld id="{1D44673E-2E70-4DF7-A953-0E9D47230570}"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1184269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Fiatech </a:t>
            </a:r>
          </a:p>
          <a:p>
            <a:endParaRPr lang="en-GB" b="1" dirty="0" smtClean="0"/>
          </a:p>
          <a:p>
            <a:r>
              <a:rPr lang="en-GB" b="1" dirty="0" smtClean="0"/>
              <a:t>It Approaches </a:t>
            </a:r>
            <a:r>
              <a:rPr lang="en-GB" b="1" dirty="0" smtClean="0"/>
              <a:t>industry Challenges</a:t>
            </a:r>
            <a:r>
              <a:rPr lang="en-GB" dirty="0" smtClean="0"/>
              <a:t>….. </a:t>
            </a:r>
            <a:r>
              <a:rPr lang="en-GB" b="1" dirty="0" smtClean="0"/>
              <a:t>And</a:t>
            </a:r>
            <a:r>
              <a:rPr lang="en-GB" b="1" baseline="0" dirty="0" smtClean="0"/>
              <a:t> </a:t>
            </a:r>
            <a:r>
              <a:rPr lang="en-GB" b="1" dirty="0" smtClean="0"/>
              <a:t>collaborates </a:t>
            </a:r>
            <a:r>
              <a:rPr lang="en-GB" b="1" dirty="0" smtClean="0"/>
              <a:t>with </a:t>
            </a:r>
            <a:r>
              <a:rPr lang="en-GB" b="1" dirty="0" smtClean="0"/>
              <a:t>its</a:t>
            </a:r>
            <a:r>
              <a:rPr lang="en-GB" b="1" baseline="0" dirty="0" smtClean="0"/>
              <a:t> </a:t>
            </a:r>
            <a:r>
              <a:rPr lang="en-GB" b="1" baseline="0" dirty="0" smtClean="0"/>
              <a:t>members</a:t>
            </a:r>
            <a:r>
              <a:rPr lang="en-GB" dirty="0" smtClean="0"/>
              <a:t>……. and</a:t>
            </a:r>
            <a:r>
              <a:rPr lang="en-GB" baseline="0" dirty="0" smtClean="0"/>
              <a:t> </a:t>
            </a:r>
            <a:r>
              <a:rPr lang="en-GB" b="1" dirty="0" smtClean="0"/>
              <a:t>Subject</a:t>
            </a:r>
            <a:r>
              <a:rPr lang="en-GB" b="1" baseline="0" dirty="0" smtClean="0"/>
              <a:t> matter </a:t>
            </a:r>
            <a:r>
              <a:rPr lang="en-GB" baseline="0" dirty="0" smtClean="0"/>
              <a:t>experts and is able to present </a:t>
            </a:r>
            <a:r>
              <a:rPr lang="en-GB" b="1" baseline="0" dirty="0" smtClean="0"/>
              <a:t>deployable </a:t>
            </a:r>
            <a:r>
              <a:rPr lang="en-GB" b="1" baseline="0" dirty="0" smtClean="0"/>
              <a:t>solutions through projects</a:t>
            </a:r>
            <a:endParaRPr lang="en-GB" b="1" dirty="0"/>
          </a:p>
        </p:txBody>
      </p:sp>
      <p:sp>
        <p:nvSpPr>
          <p:cNvPr id="4" name="Slide Number Placeholder 3"/>
          <p:cNvSpPr>
            <a:spLocks noGrp="1"/>
          </p:cNvSpPr>
          <p:nvPr>
            <p:ph type="sldNum" sz="quarter" idx="10"/>
          </p:nvPr>
        </p:nvSpPr>
        <p:spPr/>
        <p:txBody>
          <a:bodyPr/>
          <a:lstStyle/>
          <a:p>
            <a:pPr>
              <a:defRPr/>
            </a:pPr>
            <a:fld id="{1D44673E-2E70-4DF7-A953-0E9D47230570}"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3082367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baseline="0" dirty="0" smtClean="0"/>
          </a:p>
          <a:p>
            <a:r>
              <a:rPr lang="en-GB" dirty="0" smtClean="0"/>
              <a:t>….Image-based Localization via 3D Point Clouds for </a:t>
            </a:r>
          </a:p>
          <a:p>
            <a:endParaRPr lang="en-GB" dirty="0" smtClean="0"/>
          </a:p>
          <a:p>
            <a:r>
              <a:rPr lang="en-GB" dirty="0" smtClean="0"/>
              <a:t>Scalable “On-Demand” &amp; “Mobile” Access to Project </a:t>
            </a:r>
            <a:r>
              <a:rPr lang="en-GB" dirty="0" smtClean="0"/>
              <a:t>Information and schedule updates</a:t>
            </a:r>
            <a:r>
              <a:rPr lang="en-GB" dirty="0" smtClean="0"/>
              <a:t/>
            </a:r>
            <a:br>
              <a:rPr lang="en-GB" dirty="0" smtClean="0"/>
            </a:br>
            <a:endParaRPr lang="en-GB" dirty="0" smtClean="0"/>
          </a:p>
          <a:p>
            <a:endParaRPr lang="en-GB" dirty="0"/>
          </a:p>
        </p:txBody>
      </p:sp>
      <p:sp>
        <p:nvSpPr>
          <p:cNvPr id="4" name="Slide Number Placeholder 3"/>
          <p:cNvSpPr>
            <a:spLocks noGrp="1"/>
          </p:cNvSpPr>
          <p:nvPr>
            <p:ph type="sldNum" sz="quarter" idx="10"/>
          </p:nvPr>
        </p:nvSpPr>
        <p:spPr/>
        <p:txBody>
          <a:bodyPr/>
          <a:lstStyle/>
          <a:p>
            <a:fld id="{A38C5833-CDDF-466A-89C5-476B4E6B41CD}"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218270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effectLst/>
              <a:latin typeface="Arial"/>
              <a:ea typeface="+mn-ea"/>
              <a:cs typeface="+mn-cs"/>
            </a:endParaRPr>
          </a:p>
        </p:txBody>
      </p:sp>
      <p:sp>
        <p:nvSpPr>
          <p:cNvPr id="4" name="Slide Number Placeholder 3"/>
          <p:cNvSpPr>
            <a:spLocks noGrp="1"/>
          </p:cNvSpPr>
          <p:nvPr>
            <p:ph type="sldNum" sz="quarter" idx="10"/>
          </p:nvPr>
        </p:nvSpPr>
        <p:spPr/>
        <p:txBody>
          <a:bodyPr/>
          <a:lstStyle/>
          <a:p>
            <a:fld id="{AB7C97DF-AE75-7F4F-89DA-97D32C17F040}"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4188532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page">
    <p:spTree>
      <p:nvGrpSpPr>
        <p:cNvPr id="1" name=""/>
        <p:cNvGrpSpPr/>
        <p:nvPr/>
      </p:nvGrpSpPr>
      <p:grpSpPr>
        <a:xfrm>
          <a:off x="0" y="0"/>
          <a:ext cx="0" cy="0"/>
          <a:chOff x="0" y="0"/>
          <a:chExt cx="0" cy="0"/>
        </a:xfrm>
      </p:grpSpPr>
      <p:pic>
        <p:nvPicPr>
          <p:cNvPr id="2" name="Picture 1" descr="Titl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p:cNvSpPr txBox="1">
            <a:spLocks/>
          </p:cNvSpPr>
          <p:nvPr userDrawn="1"/>
        </p:nvSpPr>
        <p:spPr>
          <a:xfrm>
            <a:off x="1446499" y="2606676"/>
            <a:ext cx="9347200" cy="838200"/>
          </a:xfrm>
          <a:prstGeom prst="rect">
            <a:avLst/>
          </a:prstGeom>
        </p:spPr>
        <p:txBody>
          <a:bodyPr vert="horz" lIns="121920" tIns="60960" rIns="121920" bIns="60960" rtlCol="0" anchor="t" anchorCtr="0">
            <a:normAutofit/>
          </a:bodyPr>
          <a:lstStyle/>
          <a:p>
            <a:pPr defTabSz="609585">
              <a:lnSpc>
                <a:spcPts val="5173"/>
              </a:lnSpc>
              <a:spcBef>
                <a:spcPct val="0"/>
              </a:spcBef>
              <a:defRPr/>
            </a:pPr>
            <a:endParaRPr lang="en-US" sz="4667" dirty="0">
              <a:solidFill>
                <a:prstClr val="white"/>
              </a:solidFill>
              <a:latin typeface="Arial Regular"/>
              <a:cs typeface="Arial Regular"/>
            </a:endParaRPr>
          </a:p>
        </p:txBody>
      </p:sp>
      <p:pic>
        <p:nvPicPr>
          <p:cNvPr id="6" name="Picture 5" descr="Fiatech_Logo_CMY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1200" y="1405317"/>
            <a:ext cx="2133600" cy="858107"/>
          </a:xfrm>
          <a:prstGeom prst="rect">
            <a:avLst/>
          </a:prstGeom>
        </p:spPr>
      </p:pic>
      <p:sp>
        <p:nvSpPr>
          <p:cNvPr id="9" name="Title 8"/>
          <p:cNvSpPr>
            <a:spLocks noGrp="1"/>
          </p:cNvSpPr>
          <p:nvPr>
            <p:ph type="title" hasCustomPrompt="1"/>
          </p:nvPr>
        </p:nvSpPr>
        <p:spPr>
          <a:xfrm>
            <a:off x="1524000" y="2819400"/>
            <a:ext cx="10160000" cy="533400"/>
          </a:xfrm>
          <a:prstGeom prst="rect">
            <a:avLst/>
          </a:prstGeom>
        </p:spPr>
        <p:txBody>
          <a:bodyPr lIns="0" tIns="0" rIns="0" bIns="0">
            <a:noAutofit/>
          </a:bodyPr>
          <a:lstStyle>
            <a:lvl1pPr algn="l">
              <a:defRPr sz="4667">
                <a:solidFill>
                  <a:schemeClr val="bg1"/>
                </a:solidFill>
              </a:defRPr>
            </a:lvl1pPr>
          </a:lstStyle>
          <a:p>
            <a:r>
              <a:rPr lang="en-US" dirty="0" smtClean="0"/>
              <a:t>Click to Add a Headline</a:t>
            </a:r>
            <a:endParaRPr lang="en-US" dirty="0"/>
          </a:p>
        </p:txBody>
      </p:sp>
      <p:sp>
        <p:nvSpPr>
          <p:cNvPr id="11" name="Text Placeholder 10"/>
          <p:cNvSpPr>
            <a:spLocks noGrp="1"/>
          </p:cNvSpPr>
          <p:nvPr>
            <p:ph type="body" sz="quarter" idx="10" hasCustomPrompt="1"/>
          </p:nvPr>
        </p:nvSpPr>
        <p:spPr>
          <a:xfrm>
            <a:off x="1524000" y="3733800"/>
            <a:ext cx="10160000" cy="685800"/>
          </a:xfrm>
          <a:prstGeom prst="rect">
            <a:avLst/>
          </a:prstGeom>
        </p:spPr>
        <p:txBody>
          <a:bodyPr vert="horz" lIns="0" tIns="0" rIns="0" bIns="0"/>
          <a:lstStyle>
            <a:lvl1pPr marL="0" indent="0" algn="l">
              <a:buNone/>
              <a:defRPr sz="2400" baseline="0">
                <a:solidFill>
                  <a:schemeClr val="bg1"/>
                </a:solidFill>
                <a:latin typeface="Arial"/>
              </a:defRPr>
            </a:lvl1pPr>
            <a:lvl2pPr algn="l">
              <a:defRPr sz="2400">
                <a:solidFill>
                  <a:schemeClr val="bg1"/>
                </a:solidFill>
                <a:latin typeface="Arial"/>
              </a:defRPr>
            </a:lvl2pPr>
            <a:lvl3pPr algn="l">
              <a:defRPr sz="2400">
                <a:solidFill>
                  <a:schemeClr val="bg1"/>
                </a:solidFill>
                <a:latin typeface="Arial"/>
              </a:defRPr>
            </a:lvl3pPr>
            <a:lvl4pPr algn="l">
              <a:defRPr sz="2400">
                <a:solidFill>
                  <a:schemeClr val="bg1"/>
                </a:solidFill>
                <a:latin typeface="Arial"/>
              </a:defRPr>
            </a:lvl4pPr>
            <a:lvl5pPr algn="l">
              <a:defRPr sz="2400">
                <a:solidFill>
                  <a:schemeClr val="bg1"/>
                </a:solidFill>
                <a:latin typeface="Arial"/>
              </a:defRPr>
            </a:lvl5pPr>
          </a:lstStyle>
          <a:p>
            <a:pPr lvl="0"/>
            <a:r>
              <a:rPr lang="en-US" dirty="0" smtClean="0"/>
              <a:t>Subtitle Goes Here</a:t>
            </a:r>
            <a:endParaRPr lang="en-US" dirty="0"/>
          </a:p>
        </p:txBody>
      </p:sp>
      <p:sp>
        <p:nvSpPr>
          <p:cNvPr id="17" name="Date Placeholder 2"/>
          <p:cNvSpPr txBox="1">
            <a:spLocks/>
          </p:cNvSpPr>
          <p:nvPr userDrawn="1"/>
        </p:nvSpPr>
        <p:spPr>
          <a:xfrm>
            <a:off x="101600" y="6465606"/>
            <a:ext cx="3860800" cy="365125"/>
          </a:xfrm>
          <a:prstGeom prst="rect">
            <a:avLst/>
          </a:prstGeom>
        </p:spPr>
        <p:txBody>
          <a:bodyPr vert="horz" lIns="121920" tIns="60960" rIns="121920" bIns="60960" rtlCol="0" anchor="ctr"/>
          <a:lstStyle>
            <a:lvl1pPr>
              <a:defRPr sz="700">
                <a:solidFill>
                  <a:schemeClr val="bg1"/>
                </a:solidFill>
                <a:latin typeface="Arial"/>
                <a:cs typeface="Arial"/>
              </a:defRPr>
            </a:lvl1pPr>
          </a:lstStyle>
          <a:p>
            <a:pPr defTabSz="609585">
              <a:defRPr/>
            </a:pPr>
            <a:r>
              <a:rPr lang="de-DE" sz="1067" dirty="0" smtClean="0">
                <a:solidFill>
                  <a:prstClr val="white"/>
                </a:solidFill>
              </a:rPr>
              <a:t>© </a:t>
            </a:r>
            <a:r>
              <a:rPr lang="en-US" sz="1067" dirty="0" smtClean="0">
                <a:solidFill>
                  <a:prstClr val="white"/>
                </a:solidFill>
              </a:rPr>
              <a:t>Copyright </a:t>
            </a:r>
            <a:r>
              <a:rPr lang="en-US" sz="1067" dirty="0" smtClean="0">
                <a:solidFill>
                  <a:prstClr val="white"/>
                </a:solidFill>
              </a:rPr>
              <a:t>2017. </a:t>
            </a:r>
            <a:r>
              <a:rPr lang="en-US" sz="1067" dirty="0" smtClean="0">
                <a:solidFill>
                  <a:prstClr val="white"/>
                </a:solidFill>
              </a:rPr>
              <a:t>All Rights Reserved Fiatech Members</a:t>
            </a:r>
            <a:endParaRPr lang="en-US" sz="1067" dirty="0">
              <a:solidFill>
                <a:prstClr val="white"/>
              </a:solidFill>
            </a:endParaRPr>
          </a:p>
        </p:txBody>
      </p:sp>
    </p:spTree>
    <p:extLst>
      <p:ext uri="{BB962C8B-B14F-4D97-AF65-F5344CB8AC3E}">
        <p14:creationId xmlns:p14="http://schemas.microsoft.com/office/powerpoint/2010/main" val="2040005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Bottom Header Blue, 1 column">
    <p:spTree>
      <p:nvGrpSpPr>
        <p:cNvPr id="1" name=""/>
        <p:cNvGrpSpPr/>
        <p:nvPr/>
      </p:nvGrpSpPr>
      <p:grpSpPr>
        <a:xfrm>
          <a:off x="0" y="0"/>
          <a:ext cx="0" cy="0"/>
          <a:chOff x="0" y="0"/>
          <a:chExt cx="0" cy="0"/>
        </a:xfrm>
      </p:grpSpPr>
      <p:sp>
        <p:nvSpPr>
          <p:cNvPr id="4" name="TextBox 3"/>
          <p:cNvSpPr txBox="1"/>
          <p:nvPr userDrawn="1"/>
        </p:nvSpPr>
        <p:spPr>
          <a:xfrm>
            <a:off x="13169099" y="6339186"/>
            <a:ext cx="184731" cy="461665"/>
          </a:xfrm>
          <a:prstGeom prst="rect">
            <a:avLst/>
          </a:prstGeom>
          <a:noFill/>
        </p:spPr>
        <p:txBody>
          <a:bodyPr wrap="none" rtlCol="0">
            <a:spAutoFit/>
          </a:bodyPr>
          <a:lstStyle/>
          <a:p>
            <a:pPr defTabSz="609585"/>
            <a:endParaRPr lang="en-US" sz="2400" dirty="0">
              <a:solidFill>
                <a:prstClr val="black"/>
              </a:solidFill>
            </a:endParaRPr>
          </a:p>
        </p:txBody>
      </p:sp>
      <p:sp>
        <p:nvSpPr>
          <p:cNvPr id="3" name="Picture Placeholder 2"/>
          <p:cNvSpPr>
            <a:spLocks noGrp="1"/>
          </p:cNvSpPr>
          <p:nvPr>
            <p:ph type="pic" sz="quarter" idx="10"/>
          </p:nvPr>
        </p:nvSpPr>
        <p:spPr>
          <a:xfrm>
            <a:off x="476529" y="1432065"/>
            <a:ext cx="3591889" cy="2742369"/>
          </a:xfrm>
          <a:prstGeom prst="rect">
            <a:avLst/>
          </a:prstGeom>
        </p:spPr>
        <p:txBody>
          <a:bodyPr/>
          <a:lstStyle/>
          <a:p>
            <a:endParaRPr lang="en-US" dirty="0"/>
          </a:p>
        </p:txBody>
      </p:sp>
    </p:spTree>
    <p:extLst>
      <p:ext uri="{BB962C8B-B14F-4D97-AF65-F5344CB8AC3E}">
        <p14:creationId xmlns:p14="http://schemas.microsoft.com/office/powerpoint/2010/main" val="1965094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Bottom Header Blue, 1 column">
    <p:spTree>
      <p:nvGrpSpPr>
        <p:cNvPr id="1" name=""/>
        <p:cNvGrpSpPr/>
        <p:nvPr/>
      </p:nvGrpSpPr>
      <p:grpSpPr>
        <a:xfrm>
          <a:off x="0" y="0"/>
          <a:ext cx="0" cy="0"/>
          <a:chOff x="0" y="0"/>
          <a:chExt cx="0" cy="0"/>
        </a:xfrm>
      </p:grpSpPr>
      <p:sp>
        <p:nvSpPr>
          <p:cNvPr id="4" name="TextBox 3"/>
          <p:cNvSpPr txBox="1"/>
          <p:nvPr userDrawn="1"/>
        </p:nvSpPr>
        <p:spPr>
          <a:xfrm>
            <a:off x="13169099" y="6339186"/>
            <a:ext cx="184731" cy="461665"/>
          </a:xfrm>
          <a:prstGeom prst="rect">
            <a:avLst/>
          </a:prstGeom>
          <a:noFill/>
        </p:spPr>
        <p:txBody>
          <a:bodyPr wrap="none" rtlCol="0">
            <a:spAutoFit/>
          </a:bodyPr>
          <a:lstStyle/>
          <a:p>
            <a:pPr defTabSz="609585"/>
            <a:endParaRPr lang="en-US" sz="2400" dirty="0">
              <a:solidFill>
                <a:prstClr val="black"/>
              </a:solidFill>
            </a:endParaRPr>
          </a:p>
        </p:txBody>
      </p:sp>
      <p:sp>
        <p:nvSpPr>
          <p:cNvPr id="3" name="Picture Placeholder 2"/>
          <p:cNvSpPr>
            <a:spLocks noGrp="1"/>
          </p:cNvSpPr>
          <p:nvPr>
            <p:ph type="pic" sz="quarter" idx="10"/>
          </p:nvPr>
        </p:nvSpPr>
        <p:spPr>
          <a:xfrm>
            <a:off x="476529" y="1432065"/>
            <a:ext cx="3591889" cy="2742369"/>
          </a:xfrm>
          <a:prstGeom prst="rect">
            <a:avLst/>
          </a:prstGeom>
        </p:spPr>
        <p:txBody>
          <a:bodyPr/>
          <a:lstStyle/>
          <a:p>
            <a:endParaRPr lang="en-US" dirty="0"/>
          </a:p>
        </p:txBody>
      </p:sp>
    </p:spTree>
    <p:extLst>
      <p:ext uri="{BB962C8B-B14F-4D97-AF65-F5344CB8AC3E}">
        <p14:creationId xmlns:p14="http://schemas.microsoft.com/office/powerpoint/2010/main" val="58622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lIns="68580" tIns="34290" rIns="68580" bIns="34290"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7"/>
            <a:ext cx="9144000" cy="1655763"/>
          </a:xfrm>
          <a:prstGeom prst="rect">
            <a:avLst/>
          </a:prstGeom>
        </p:spPr>
        <p:txBody>
          <a:bodyPr lIns="68580" tIns="34290" rIns="68580" bIns="34290"/>
          <a:lstStyle>
            <a:lvl1pPr marL="0" indent="0" algn="ctr">
              <a:buNone/>
              <a:defRPr sz="2400"/>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1"/>
            <a:ext cx="2743200" cy="365125"/>
          </a:xfrm>
          <a:prstGeom prst="rect">
            <a:avLst/>
          </a:prstGeom>
        </p:spPr>
        <p:txBody>
          <a:bodyPr lIns="68580" tIns="34290" rIns="68580" bIns="34290"/>
          <a:lstStyle/>
          <a:p>
            <a:pPr defTabSz="609585"/>
            <a:fld id="{8561282A-0A64-4DAD-9E25-D2A71B948C82}" type="datetimeFigureOut">
              <a:rPr lang="en-US" smtClean="0">
                <a:solidFill>
                  <a:prstClr val="black"/>
                </a:solidFill>
              </a:rPr>
              <a:pPr defTabSz="609585"/>
              <a:t>6/19/2017</a:t>
            </a:fld>
            <a:endParaRPr lang="en-US" dirty="0">
              <a:solidFill>
                <a:prstClr val="black"/>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lIns="68580" tIns="34290" rIns="68580" bIns="34290"/>
          <a:lstStyle/>
          <a:p>
            <a:pPr defTabSz="609585"/>
            <a:endParaRPr lang="en-US" dirty="0">
              <a:solidFill>
                <a:prstClr val="black"/>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lIns="68580" tIns="34290" rIns="68580" bIns="34290"/>
          <a:lstStyle/>
          <a:p>
            <a:pPr defTabSz="609585"/>
            <a:fld id="{A5E0AC42-0BE2-481A-90B6-4CA5800FBE59}" type="slidenum">
              <a:rPr lang="en-US" smtClean="0">
                <a:solidFill>
                  <a:prstClr val="black"/>
                </a:solidFill>
              </a:rPr>
              <a:pPr defTabSz="609585"/>
              <a:t>‹#›</a:t>
            </a:fld>
            <a:endParaRPr lang="en-US" dirty="0">
              <a:solidFill>
                <a:prstClr val="black"/>
              </a:solidFill>
            </a:endParaRPr>
          </a:p>
        </p:txBody>
      </p:sp>
    </p:spTree>
    <p:extLst>
      <p:ext uri="{BB962C8B-B14F-4D97-AF65-F5344CB8AC3E}">
        <p14:creationId xmlns:p14="http://schemas.microsoft.com/office/powerpoint/2010/main" val="3536128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op &amp; Bottom Header Blue">
    <p:spTree>
      <p:nvGrpSpPr>
        <p:cNvPr id="1" name=""/>
        <p:cNvGrpSpPr/>
        <p:nvPr/>
      </p:nvGrpSpPr>
      <p:grpSpPr>
        <a:xfrm>
          <a:off x="0" y="0"/>
          <a:ext cx="0" cy="0"/>
          <a:chOff x="0" y="0"/>
          <a:chExt cx="0" cy="0"/>
        </a:xfrm>
      </p:grpSpPr>
      <p:pic>
        <p:nvPicPr>
          <p:cNvPr id="3" name="Picture 2" descr="Top_Header.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473200"/>
          </a:xfrm>
          <a:prstGeom prst="rect">
            <a:avLst/>
          </a:prstGeom>
        </p:spPr>
      </p:pic>
      <p:pic>
        <p:nvPicPr>
          <p:cNvPr id="9" name="Picture 8" descr="Bottom Header.jp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273800"/>
            <a:ext cx="12192000" cy="584200"/>
          </a:xfrm>
          <a:prstGeom prst="rect">
            <a:avLst/>
          </a:prstGeom>
        </p:spPr>
      </p:pic>
      <p:sp>
        <p:nvSpPr>
          <p:cNvPr id="8" name="Date Placeholder 2"/>
          <p:cNvSpPr txBox="1">
            <a:spLocks/>
          </p:cNvSpPr>
          <p:nvPr userDrawn="1"/>
        </p:nvSpPr>
        <p:spPr>
          <a:xfrm>
            <a:off x="1016000" y="6400800"/>
            <a:ext cx="3454400" cy="365125"/>
          </a:xfrm>
          <a:prstGeom prst="rect">
            <a:avLst/>
          </a:prstGeom>
        </p:spPr>
        <p:txBody>
          <a:bodyPr vert="horz" lIns="121915" tIns="60957" rIns="121915" bIns="60957" rtlCol="0" anchor="ctr"/>
          <a:lstStyle>
            <a:lvl1pPr>
              <a:defRPr sz="700">
                <a:solidFill>
                  <a:schemeClr val="bg1"/>
                </a:solidFill>
                <a:latin typeface="Arial"/>
                <a:cs typeface="Arial"/>
              </a:defRPr>
            </a:lvl1pPr>
          </a:lstStyle>
          <a:p>
            <a:pPr defTabSz="609555">
              <a:defRPr/>
            </a:pPr>
            <a:r>
              <a:rPr lang="en-US" sz="933" dirty="0" smtClean="0">
                <a:solidFill>
                  <a:prstClr val="white"/>
                </a:solidFill>
              </a:rPr>
              <a:t>Copyright 2016. All rights reserved.</a:t>
            </a:r>
            <a:endParaRPr lang="en-US" sz="933" dirty="0">
              <a:solidFill>
                <a:prstClr val="white"/>
              </a:solidFill>
            </a:endParaRPr>
          </a:p>
        </p:txBody>
      </p:sp>
      <p:sp>
        <p:nvSpPr>
          <p:cNvPr id="11" name="Text Placeholder 10"/>
          <p:cNvSpPr>
            <a:spLocks noGrp="1"/>
          </p:cNvSpPr>
          <p:nvPr>
            <p:ph type="body" sz="quarter" idx="10" hasCustomPrompt="1"/>
          </p:nvPr>
        </p:nvSpPr>
        <p:spPr>
          <a:xfrm>
            <a:off x="1117600" y="1828800"/>
            <a:ext cx="9144000" cy="3810000"/>
          </a:xfrm>
          <a:prstGeom prst="rect">
            <a:avLst/>
          </a:prstGeom>
        </p:spPr>
        <p:txBody>
          <a:bodyPr vert="horz" lIns="0" tIns="0" rIns="0" bIns="0"/>
          <a:lstStyle>
            <a:lvl1pPr marL="0" indent="0">
              <a:buFont typeface="Arial" pitchFamily="34" charset="0"/>
              <a:buNone/>
              <a:defRPr sz="3733" baseline="0">
                <a:solidFill>
                  <a:schemeClr val="bg1">
                    <a:lumMod val="50000"/>
                  </a:schemeClr>
                </a:solidFill>
                <a:latin typeface="Arial"/>
              </a:defRPr>
            </a:lvl1pPr>
            <a:lvl2pPr marL="609555" indent="0">
              <a:buNone/>
              <a:defRPr/>
            </a:lvl2pPr>
          </a:lstStyle>
          <a:p>
            <a:r>
              <a:rPr lang="en-US" sz="2133" dirty="0" err="1" smtClean="0">
                <a:solidFill>
                  <a:srgbClr val="7F7F7F"/>
                </a:solidFill>
                <a:latin typeface="Arial"/>
                <a:cs typeface="Arial"/>
              </a:rPr>
              <a:t>Lorem</a:t>
            </a:r>
            <a:r>
              <a:rPr lang="en-US" sz="2133" dirty="0" smtClean="0">
                <a:solidFill>
                  <a:srgbClr val="7F7F7F"/>
                </a:solidFill>
                <a:latin typeface="Arial"/>
                <a:cs typeface="Arial"/>
              </a:rPr>
              <a:t> </a:t>
            </a:r>
            <a:r>
              <a:rPr lang="en-US" sz="2133" dirty="0" err="1" smtClean="0">
                <a:solidFill>
                  <a:srgbClr val="7F7F7F"/>
                </a:solidFill>
                <a:latin typeface="Arial"/>
                <a:cs typeface="Arial"/>
              </a:rPr>
              <a:t>ipsum</a:t>
            </a:r>
            <a:r>
              <a:rPr lang="en-US" sz="2133" dirty="0" smtClean="0">
                <a:solidFill>
                  <a:srgbClr val="7F7F7F"/>
                </a:solidFill>
                <a:latin typeface="Arial"/>
                <a:cs typeface="Arial"/>
              </a:rPr>
              <a:t> dolor sit </a:t>
            </a:r>
            <a:r>
              <a:rPr lang="en-US" sz="2133" dirty="0" err="1" smtClean="0">
                <a:solidFill>
                  <a:srgbClr val="7F7F7F"/>
                </a:solidFill>
                <a:latin typeface="Arial"/>
                <a:cs typeface="Arial"/>
              </a:rPr>
              <a:t>amet</a:t>
            </a:r>
            <a:r>
              <a:rPr lang="en-US" sz="2133" dirty="0" smtClean="0">
                <a:solidFill>
                  <a:srgbClr val="7F7F7F"/>
                </a:solidFill>
                <a:latin typeface="Arial"/>
                <a:cs typeface="Arial"/>
              </a:rPr>
              <a:t>, </a:t>
            </a:r>
            <a:r>
              <a:rPr lang="en-US" sz="2133" dirty="0" err="1" smtClean="0">
                <a:solidFill>
                  <a:srgbClr val="7F7F7F"/>
                </a:solidFill>
                <a:latin typeface="Arial"/>
                <a:cs typeface="Arial"/>
              </a:rPr>
              <a:t>consectetur</a:t>
            </a:r>
            <a:r>
              <a:rPr lang="en-US" sz="2133" dirty="0" smtClean="0">
                <a:solidFill>
                  <a:srgbClr val="7F7F7F"/>
                </a:solidFill>
                <a:latin typeface="Arial"/>
                <a:cs typeface="Arial"/>
              </a:rPr>
              <a:t> </a:t>
            </a:r>
            <a:r>
              <a:rPr lang="en-US" sz="2133" dirty="0" err="1" smtClean="0">
                <a:solidFill>
                  <a:srgbClr val="7F7F7F"/>
                </a:solidFill>
                <a:latin typeface="Arial"/>
                <a:cs typeface="Arial"/>
              </a:rPr>
              <a:t>adipisicing</a:t>
            </a:r>
            <a:r>
              <a:rPr lang="en-US" sz="2133" dirty="0" smtClean="0">
                <a:solidFill>
                  <a:srgbClr val="7F7F7F"/>
                </a:solidFill>
                <a:latin typeface="Arial"/>
                <a:cs typeface="Arial"/>
              </a:rPr>
              <a:t> </a:t>
            </a:r>
            <a:r>
              <a:rPr lang="en-US" sz="2133" dirty="0" err="1" smtClean="0">
                <a:solidFill>
                  <a:srgbClr val="7F7F7F"/>
                </a:solidFill>
                <a:latin typeface="Arial"/>
                <a:cs typeface="Arial"/>
              </a:rPr>
              <a:t>elit</a:t>
            </a:r>
            <a:r>
              <a:rPr lang="en-US" sz="2133" dirty="0" smtClean="0">
                <a:solidFill>
                  <a:srgbClr val="7F7F7F"/>
                </a:solidFill>
                <a:latin typeface="Arial"/>
                <a:cs typeface="Arial"/>
              </a:rPr>
              <a:t>, </a:t>
            </a:r>
            <a:r>
              <a:rPr lang="en-US" sz="2133" dirty="0" err="1" smtClean="0">
                <a:solidFill>
                  <a:srgbClr val="7F7F7F"/>
                </a:solidFill>
                <a:latin typeface="Arial"/>
                <a:cs typeface="Arial"/>
              </a:rPr>
              <a:t>sed</a:t>
            </a:r>
            <a:r>
              <a:rPr lang="en-US" sz="2133" dirty="0" smtClean="0">
                <a:solidFill>
                  <a:srgbClr val="7F7F7F"/>
                </a:solidFill>
                <a:latin typeface="Arial"/>
                <a:cs typeface="Arial"/>
              </a:rPr>
              <a:t> do </a:t>
            </a:r>
            <a:r>
              <a:rPr lang="en-US" sz="2133" dirty="0" err="1" smtClean="0">
                <a:solidFill>
                  <a:srgbClr val="7F7F7F"/>
                </a:solidFill>
                <a:latin typeface="Arial"/>
                <a:cs typeface="Arial"/>
              </a:rPr>
              <a:t>eiusmod</a:t>
            </a:r>
            <a:r>
              <a:rPr lang="en-US" sz="2133" dirty="0" smtClean="0">
                <a:solidFill>
                  <a:srgbClr val="7F7F7F"/>
                </a:solidFill>
                <a:latin typeface="Arial"/>
                <a:cs typeface="Arial"/>
              </a:rPr>
              <a:t> </a:t>
            </a:r>
            <a:r>
              <a:rPr lang="en-US" sz="2133" dirty="0" err="1" smtClean="0">
                <a:solidFill>
                  <a:srgbClr val="7F7F7F"/>
                </a:solidFill>
                <a:latin typeface="Arial"/>
                <a:cs typeface="Arial"/>
              </a:rPr>
              <a:t>tempor</a:t>
            </a:r>
            <a:r>
              <a:rPr lang="en-US" sz="2133" dirty="0" smtClean="0">
                <a:solidFill>
                  <a:srgbClr val="7F7F7F"/>
                </a:solidFill>
                <a:latin typeface="Arial"/>
                <a:cs typeface="Arial"/>
              </a:rPr>
              <a:t> </a:t>
            </a:r>
            <a:r>
              <a:rPr lang="en-US" sz="2133" dirty="0" err="1" smtClean="0">
                <a:solidFill>
                  <a:srgbClr val="7F7F7F"/>
                </a:solidFill>
                <a:latin typeface="Arial"/>
                <a:cs typeface="Arial"/>
              </a:rPr>
              <a:t>incididunt</a:t>
            </a:r>
            <a:r>
              <a:rPr lang="en-US" sz="2133" dirty="0" smtClean="0">
                <a:solidFill>
                  <a:srgbClr val="7F7F7F"/>
                </a:solidFill>
                <a:latin typeface="Arial"/>
                <a:cs typeface="Arial"/>
              </a:rPr>
              <a:t> </a:t>
            </a:r>
            <a:r>
              <a:rPr lang="en-US" sz="2133" dirty="0" err="1" smtClean="0">
                <a:solidFill>
                  <a:srgbClr val="7F7F7F"/>
                </a:solidFill>
                <a:latin typeface="Arial"/>
                <a:cs typeface="Arial"/>
              </a:rPr>
              <a:t>ut</a:t>
            </a:r>
            <a:r>
              <a:rPr lang="en-US" sz="2133" dirty="0" smtClean="0">
                <a:solidFill>
                  <a:srgbClr val="7F7F7F"/>
                </a:solidFill>
                <a:latin typeface="Arial"/>
                <a:cs typeface="Arial"/>
              </a:rPr>
              <a:t> </a:t>
            </a:r>
            <a:r>
              <a:rPr lang="en-US" sz="2133" dirty="0" err="1" smtClean="0">
                <a:solidFill>
                  <a:srgbClr val="7F7F7F"/>
                </a:solidFill>
                <a:latin typeface="Arial"/>
                <a:cs typeface="Arial"/>
              </a:rPr>
              <a:t>labore</a:t>
            </a:r>
            <a:r>
              <a:rPr lang="en-US" sz="2133" dirty="0" smtClean="0">
                <a:solidFill>
                  <a:srgbClr val="7F7F7F"/>
                </a:solidFill>
                <a:latin typeface="Arial"/>
                <a:cs typeface="Arial"/>
              </a:rPr>
              <a:t> et </a:t>
            </a:r>
            <a:r>
              <a:rPr lang="en-US" sz="2133" dirty="0" err="1" smtClean="0">
                <a:solidFill>
                  <a:srgbClr val="7F7F7F"/>
                </a:solidFill>
                <a:latin typeface="Arial"/>
                <a:cs typeface="Arial"/>
              </a:rPr>
              <a:t>dolore</a:t>
            </a:r>
            <a:endParaRPr lang="en-US" sz="2133" dirty="0" smtClean="0">
              <a:solidFill>
                <a:srgbClr val="7F7F7F"/>
              </a:solidFill>
              <a:latin typeface="Arial"/>
              <a:cs typeface="Arial"/>
            </a:endParaRPr>
          </a:p>
          <a:p>
            <a:endParaRPr lang="en-US" sz="2133" dirty="0" smtClean="0">
              <a:solidFill>
                <a:srgbClr val="7F7F7F"/>
              </a:solidFill>
              <a:latin typeface="Arial"/>
              <a:cs typeface="Arial"/>
            </a:endParaRPr>
          </a:p>
          <a:p>
            <a:r>
              <a:rPr lang="en-US" sz="2133" dirty="0" err="1" smtClean="0">
                <a:solidFill>
                  <a:srgbClr val="7F7F7F"/>
                </a:solidFill>
                <a:latin typeface="Arial"/>
                <a:cs typeface="Arial"/>
              </a:rPr>
              <a:t>Lorem</a:t>
            </a:r>
            <a:r>
              <a:rPr lang="en-US" sz="2133" dirty="0" smtClean="0">
                <a:solidFill>
                  <a:srgbClr val="7F7F7F"/>
                </a:solidFill>
                <a:latin typeface="Arial"/>
                <a:cs typeface="Arial"/>
              </a:rPr>
              <a:t> </a:t>
            </a:r>
            <a:r>
              <a:rPr lang="en-US" sz="2133" dirty="0" err="1" smtClean="0">
                <a:solidFill>
                  <a:srgbClr val="7F7F7F"/>
                </a:solidFill>
                <a:latin typeface="Arial"/>
                <a:cs typeface="Arial"/>
              </a:rPr>
              <a:t>ipsum</a:t>
            </a:r>
            <a:r>
              <a:rPr lang="en-US" sz="2133" dirty="0" smtClean="0">
                <a:solidFill>
                  <a:srgbClr val="7F7F7F"/>
                </a:solidFill>
                <a:latin typeface="Arial"/>
                <a:cs typeface="Arial"/>
              </a:rPr>
              <a:t> dolor sit </a:t>
            </a:r>
            <a:r>
              <a:rPr lang="en-US" sz="2133" dirty="0" err="1" smtClean="0">
                <a:solidFill>
                  <a:srgbClr val="7F7F7F"/>
                </a:solidFill>
                <a:latin typeface="Arial"/>
                <a:cs typeface="Arial"/>
              </a:rPr>
              <a:t>amet</a:t>
            </a:r>
            <a:r>
              <a:rPr lang="en-US" sz="2133" dirty="0" smtClean="0">
                <a:solidFill>
                  <a:srgbClr val="7F7F7F"/>
                </a:solidFill>
                <a:latin typeface="Arial"/>
                <a:cs typeface="Arial"/>
              </a:rPr>
              <a:t>, </a:t>
            </a:r>
            <a:r>
              <a:rPr lang="en-US" sz="2133" dirty="0" err="1" smtClean="0">
                <a:solidFill>
                  <a:srgbClr val="7F7F7F"/>
                </a:solidFill>
                <a:latin typeface="Arial"/>
                <a:cs typeface="Arial"/>
              </a:rPr>
              <a:t>consev</a:t>
            </a:r>
            <a:r>
              <a:rPr lang="en-US" sz="2133" dirty="0" smtClean="0">
                <a:solidFill>
                  <a:srgbClr val="7F7F7F"/>
                </a:solidFill>
                <a:latin typeface="Arial"/>
                <a:cs typeface="Arial"/>
              </a:rPr>
              <a:t> </a:t>
            </a:r>
            <a:r>
              <a:rPr lang="en-US" sz="2133" dirty="0" err="1" smtClean="0">
                <a:solidFill>
                  <a:srgbClr val="7F7F7F"/>
                </a:solidFill>
                <a:latin typeface="Arial"/>
                <a:cs typeface="Arial"/>
              </a:rPr>
              <a:t>cteturart</a:t>
            </a:r>
            <a:r>
              <a:rPr lang="en-US" sz="2133" dirty="0" smtClean="0">
                <a:solidFill>
                  <a:srgbClr val="7F7F7F"/>
                </a:solidFill>
                <a:latin typeface="Arial"/>
                <a:cs typeface="Arial"/>
              </a:rPr>
              <a:t> </a:t>
            </a:r>
            <a:r>
              <a:rPr lang="en-US" sz="2133" dirty="0" err="1" smtClean="0">
                <a:solidFill>
                  <a:srgbClr val="7F7F7F"/>
                </a:solidFill>
                <a:latin typeface="Arial"/>
                <a:cs typeface="Arial"/>
              </a:rPr>
              <a:t>adipisicing</a:t>
            </a:r>
            <a:r>
              <a:rPr lang="en-US" sz="2133" dirty="0" smtClean="0">
                <a:solidFill>
                  <a:srgbClr val="7F7F7F"/>
                </a:solidFill>
                <a:latin typeface="Arial"/>
                <a:cs typeface="Arial"/>
              </a:rPr>
              <a:t> </a:t>
            </a:r>
            <a:r>
              <a:rPr lang="en-US" sz="2133" dirty="0" err="1" smtClean="0">
                <a:solidFill>
                  <a:srgbClr val="7F7F7F"/>
                </a:solidFill>
                <a:latin typeface="Arial"/>
                <a:cs typeface="Arial"/>
              </a:rPr>
              <a:t>elit</a:t>
            </a:r>
            <a:r>
              <a:rPr lang="en-US" sz="2133" dirty="0" smtClean="0">
                <a:solidFill>
                  <a:srgbClr val="7F7F7F"/>
                </a:solidFill>
                <a:latin typeface="Arial"/>
                <a:cs typeface="Arial"/>
              </a:rPr>
              <a:t> </a:t>
            </a:r>
            <a:r>
              <a:rPr lang="en-US" sz="2133" dirty="0" err="1" smtClean="0">
                <a:solidFill>
                  <a:srgbClr val="7F7F7F"/>
                </a:solidFill>
                <a:latin typeface="Arial"/>
                <a:cs typeface="Arial"/>
              </a:rPr>
              <a:t>seddo</a:t>
            </a:r>
            <a:r>
              <a:rPr lang="en-US" sz="2133" dirty="0" smtClean="0">
                <a:solidFill>
                  <a:srgbClr val="7F7F7F"/>
                </a:solidFill>
                <a:latin typeface="Arial"/>
                <a:cs typeface="Arial"/>
              </a:rPr>
              <a:t>. </a:t>
            </a:r>
            <a:r>
              <a:rPr lang="en-US" sz="2133" dirty="0" err="1" smtClean="0">
                <a:solidFill>
                  <a:srgbClr val="7F7F7F"/>
                </a:solidFill>
                <a:latin typeface="Arial"/>
                <a:cs typeface="Arial"/>
              </a:rPr>
              <a:t>Lorem</a:t>
            </a:r>
            <a:r>
              <a:rPr lang="en-US" sz="2133" dirty="0" smtClean="0">
                <a:solidFill>
                  <a:srgbClr val="7F7F7F"/>
                </a:solidFill>
                <a:latin typeface="Arial"/>
                <a:cs typeface="Arial"/>
              </a:rPr>
              <a:t> </a:t>
            </a:r>
            <a:r>
              <a:rPr lang="en-US" sz="2133" dirty="0" err="1" smtClean="0">
                <a:solidFill>
                  <a:srgbClr val="7F7F7F"/>
                </a:solidFill>
                <a:latin typeface="Arial"/>
                <a:cs typeface="Arial"/>
              </a:rPr>
              <a:t>ipsum</a:t>
            </a:r>
            <a:r>
              <a:rPr lang="en-US" sz="2133" dirty="0" smtClean="0">
                <a:solidFill>
                  <a:srgbClr val="7F7F7F"/>
                </a:solidFill>
                <a:latin typeface="Arial"/>
                <a:cs typeface="Arial"/>
              </a:rPr>
              <a:t> dolor sit </a:t>
            </a:r>
            <a:r>
              <a:rPr lang="en-US" sz="2133" dirty="0" err="1" smtClean="0">
                <a:solidFill>
                  <a:srgbClr val="7F7F7F"/>
                </a:solidFill>
                <a:latin typeface="Arial"/>
                <a:cs typeface="Arial"/>
              </a:rPr>
              <a:t>amet</a:t>
            </a:r>
            <a:r>
              <a:rPr lang="en-US" sz="2133" dirty="0" smtClean="0">
                <a:solidFill>
                  <a:srgbClr val="7F7F7F"/>
                </a:solidFill>
                <a:latin typeface="Arial"/>
                <a:cs typeface="Arial"/>
              </a:rPr>
              <a:t>, </a:t>
            </a:r>
            <a:r>
              <a:rPr lang="en-US" sz="2133" dirty="0" err="1" smtClean="0">
                <a:solidFill>
                  <a:srgbClr val="7F7F7F"/>
                </a:solidFill>
                <a:latin typeface="Arial"/>
                <a:cs typeface="Arial"/>
              </a:rPr>
              <a:t>consectetur</a:t>
            </a:r>
            <a:r>
              <a:rPr lang="en-US" sz="2133" dirty="0" smtClean="0">
                <a:solidFill>
                  <a:srgbClr val="7F7F7F"/>
                </a:solidFill>
                <a:latin typeface="Arial"/>
                <a:cs typeface="Arial"/>
              </a:rPr>
              <a:t> </a:t>
            </a:r>
            <a:r>
              <a:rPr lang="en-US" sz="2133" dirty="0" err="1" smtClean="0">
                <a:solidFill>
                  <a:srgbClr val="7F7F7F"/>
                </a:solidFill>
                <a:latin typeface="Arial"/>
                <a:cs typeface="Arial"/>
              </a:rPr>
              <a:t>adipisicing</a:t>
            </a:r>
            <a:r>
              <a:rPr lang="en-US" sz="2133" dirty="0" smtClean="0">
                <a:solidFill>
                  <a:srgbClr val="7F7F7F"/>
                </a:solidFill>
                <a:latin typeface="Arial"/>
                <a:cs typeface="Arial"/>
              </a:rPr>
              <a:t> </a:t>
            </a:r>
            <a:r>
              <a:rPr lang="en-US" sz="2133" dirty="0" err="1" smtClean="0">
                <a:solidFill>
                  <a:srgbClr val="7F7F7F"/>
                </a:solidFill>
                <a:latin typeface="Arial"/>
                <a:cs typeface="Arial"/>
              </a:rPr>
              <a:t>elit</a:t>
            </a:r>
            <a:r>
              <a:rPr lang="en-US" sz="2133" dirty="0" smtClean="0">
                <a:solidFill>
                  <a:srgbClr val="7F7F7F"/>
                </a:solidFill>
                <a:latin typeface="Arial"/>
                <a:cs typeface="Arial"/>
              </a:rPr>
              <a:t>, </a:t>
            </a:r>
            <a:r>
              <a:rPr lang="en-US" sz="2133" dirty="0" err="1" smtClean="0">
                <a:solidFill>
                  <a:srgbClr val="7F7F7F"/>
                </a:solidFill>
                <a:latin typeface="Arial"/>
                <a:cs typeface="Arial"/>
              </a:rPr>
              <a:t>sed</a:t>
            </a:r>
            <a:r>
              <a:rPr lang="en-US" sz="2133" dirty="0" smtClean="0">
                <a:solidFill>
                  <a:srgbClr val="7F7F7F"/>
                </a:solidFill>
                <a:latin typeface="Arial"/>
                <a:cs typeface="Arial"/>
              </a:rPr>
              <a:t> do </a:t>
            </a:r>
            <a:r>
              <a:rPr lang="en-US" sz="2133" dirty="0" err="1" smtClean="0">
                <a:solidFill>
                  <a:srgbClr val="7F7F7F"/>
                </a:solidFill>
                <a:latin typeface="Arial"/>
                <a:cs typeface="Arial"/>
              </a:rPr>
              <a:t>eiusmod</a:t>
            </a:r>
            <a:r>
              <a:rPr lang="en-US" sz="2133" dirty="0" smtClean="0">
                <a:solidFill>
                  <a:srgbClr val="7F7F7F"/>
                </a:solidFill>
                <a:latin typeface="Arial"/>
                <a:cs typeface="Arial"/>
              </a:rPr>
              <a:t> </a:t>
            </a:r>
            <a:r>
              <a:rPr lang="en-US" sz="2133" dirty="0" err="1" smtClean="0">
                <a:solidFill>
                  <a:srgbClr val="7F7F7F"/>
                </a:solidFill>
                <a:latin typeface="Arial"/>
                <a:cs typeface="Arial"/>
              </a:rPr>
              <a:t>tempor</a:t>
            </a:r>
            <a:r>
              <a:rPr lang="en-US" sz="2133" dirty="0" smtClean="0">
                <a:solidFill>
                  <a:srgbClr val="7F7F7F"/>
                </a:solidFill>
                <a:latin typeface="Arial"/>
                <a:cs typeface="Arial"/>
              </a:rPr>
              <a:t> </a:t>
            </a:r>
            <a:r>
              <a:rPr lang="en-US" sz="2133" dirty="0" err="1" smtClean="0">
                <a:solidFill>
                  <a:srgbClr val="7F7F7F"/>
                </a:solidFill>
                <a:latin typeface="Arial"/>
                <a:cs typeface="Arial"/>
              </a:rPr>
              <a:t>incididunt</a:t>
            </a:r>
            <a:r>
              <a:rPr lang="en-US" sz="2133" dirty="0" smtClean="0">
                <a:solidFill>
                  <a:srgbClr val="7F7F7F"/>
                </a:solidFill>
                <a:latin typeface="Arial"/>
                <a:cs typeface="Arial"/>
              </a:rPr>
              <a:t> </a:t>
            </a:r>
            <a:r>
              <a:rPr lang="en-US" sz="2133" dirty="0" err="1" smtClean="0">
                <a:solidFill>
                  <a:srgbClr val="7F7F7F"/>
                </a:solidFill>
                <a:latin typeface="Arial"/>
                <a:cs typeface="Arial"/>
              </a:rPr>
              <a:t>ut</a:t>
            </a:r>
            <a:r>
              <a:rPr lang="en-US" sz="2133" dirty="0" smtClean="0">
                <a:solidFill>
                  <a:srgbClr val="7F7F7F"/>
                </a:solidFill>
                <a:latin typeface="Arial"/>
                <a:cs typeface="Arial"/>
              </a:rPr>
              <a:t> </a:t>
            </a:r>
            <a:r>
              <a:rPr lang="en-US" sz="2133" dirty="0" err="1" smtClean="0">
                <a:solidFill>
                  <a:srgbClr val="7F7F7F"/>
                </a:solidFill>
                <a:latin typeface="Arial"/>
                <a:cs typeface="Arial"/>
              </a:rPr>
              <a:t>labore</a:t>
            </a:r>
            <a:r>
              <a:rPr lang="en-US" sz="2133" dirty="0" smtClean="0">
                <a:solidFill>
                  <a:srgbClr val="7F7F7F"/>
                </a:solidFill>
                <a:latin typeface="Arial"/>
                <a:cs typeface="Arial"/>
              </a:rPr>
              <a:t> et </a:t>
            </a:r>
            <a:r>
              <a:rPr lang="en-US" sz="2133" dirty="0" err="1" smtClean="0">
                <a:solidFill>
                  <a:srgbClr val="7F7F7F"/>
                </a:solidFill>
                <a:latin typeface="Arial"/>
                <a:cs typeface="Arial"/>
              </a:rPr>
              <a:t>dolore</a:t>
            </a:r>
            <a:r>
              <a:rPr lang="en-US" sz="2133" dirty="0" smtClean="0">
                <a:solidFill>
                  <a:srgbClr val="7F7F7F"/>
                </a:solidFill>
                <a:latin typeface="Arial"/>
                <a:cs typeface="Arial"/>
              </a:rPr>
              <a:t> magna </a:t>
            </a:r>
            <a:r>
              <a:rPr lang="en-US" sz="2133" dirty="0" err="1" smtClean="0">
                <a:solidFill>
                  <a:srgbClr val="7F7F7F"/>
                </a:solidFill>
                <a:latin typeface="Arial"/>
                <a:cs typeface="Arial"/>
              </a:rPr>
              <a:t>aliqua</a:t>
            </a:r>
            <a:r>
              <a:rPr lang="en-US" sz="2133" dirty="0" smtClean="0">
                <a:solidFill>
                  <a:srgbClr val="7F7F7F"/>
                </a:solidFill>
                <a:latin typeface="Arial"/>
                <a:cs typeface="Arial"/>
              </a:rPr>
              <a:t>. </a:t>
            </a:r>
            <a:r>
              <a:rPr lang="en-US" sz="2133" dirty="0" err="1" smtClean="0">
                <a:solidFill>
                  <a:srgbClr val="7F7F7F"/>
                </a:solidFill>
                <a:latin typeface="Arial"/>
                <a:cs typeface="Arial"/>
              </a:rPr>
              <a:t>Ut</a:t>
            </a:r>
            <a:r>
              <a:rPr lang="en-US" sz="2133" dirty="0" smtClean="0">
                <a:solidFill>
                  <a:srgbClr val="7F7F7F"/>
                </a:solidFill>
                <a:latin typeface="Arial"/>
                <a:cs typeface="Arial"/>
              </a:rPr>
              <a:t> </a:t>
            </a:r>
            <a:r>
              <a:rPr lang="en-US" sz="2133" dirty="0" err="1" smtClean="0">
                <a:solidFill>
                  <a:srgbClr val="7F7F7F"/>
                </a:solidFill>
                <a:latin typeface="Arial"/>
                <a:cs typeface="Arial"/>
              </a:rPr>
              <a:t>enim</a:t>
            </a:r>
            <a:r>
              <a:rPr lang="en-US" sz="2133" dirty="0" smtClean="0">
                <a:solidFill>
                  <a:srgbClr val="7F7F7F"/>
                </a:solidFill>
                <a:latin typeface="Arial"/>
                <a:cs typeface="Arial"/>
              </a:rPr>
              <a:t> ad minim </a:t>
            </a:r>
            <a:r>
              <a:rPr lang="en-US" sz="2133" dirty="0" err="1" smtClean="0">
                <a:solidFill>
                  <a:srgbClr val="7F7F7F"/>
                </a:solidFill>
                <a:latin typeface="Arial"/>
                <a:cs typeface="Arial"/>
              </a:rPr>
              <a:t>veniam</a:t>
            </a:r>
            <a:r>
              <a:rPr lang="en-US" sz="2133" dirty="0" smtClean="0">
                <a:solidFill>
                  <a:srgbClr val="7F7F7F"/>
                </a:solidFill>
                <a:latin typeface="Arial"/>
                <a:cs typeface="Arial"/>
              </a:rPr>
              <a:t>, </a:t>
            </a:r>
            <a:r>
              <a:rPr lang="en-US" sz="2133" dirty="0" err="1" smtClean="0">
                <a:solidFill>
                  <a:srgbClr val="7F7F7F"/>
                </a:solidFill>
                <a:latin typeface="Arial"/>
                <a:cs typeface="Arial"/>
              </a:rPr>
              <a:t>quis</a:t>
            </a:r>
            <a:r>
              <a:rPr lang="en-US" sz="2133" dirty="0" smtClean="0">
                <a:solidFill>
                  <a:srgbClr val="7F7F7F"/>
                </a:solidFill>
                <a:latin typeface="Arial"/>
                <a:cs typeface="Arial"/>
              </a:rPr>
              <a:t> </a:t>
            </a:r>
            <a:r>
              <a:rPr lang="en-US" sz="2133" dirty="0" err="1" smtClean="0">
                <a:solidFill>
                  <a:srgbClr val="7F7F7F"/>
                </a:solidFill>
                <a:latin typeface="Arial"/>
                <a:cs typeface="Arial"/>
              </a:rPr>
              <a:t>nostrud</a:t>
            </a:r>
            <a:r>
              <a:rPr lang="en-US" sz="2133" dirty="0" smtClean="0">
                <a:solidFill>
                  <a:srgbClr val="7F7F7F"/>
                </a:solidFill>
                <a:latin typeface="Arial"/>
                <a:cs typeface="Arial"/>
              </a:rPr>
              <a:t> exercitation </a:t>
            </a:r>
            <a:r>
              <a:rPr lang="en-US" sz="2133" dirty="0" err="1" smtClean="0">
                <a:solidFill>
                  <a:srgbClr val="7F7F7F"/>
                </a:solidFill>
                <a:latin typeface="Arial"/>
                <a:cs typeface="Arial"/>
              </a:rPr>
              <a:t>ullamco</a:t>
            </a:r>
            <a:r>
              <a:rPr lang="en-US" sz="2133" dirty="0" smtClean="0">
                <a:solidFill>
                  <a:srgbClr val="7F7F7F"/>
                </a:solidFill>
                <a:latin typeface="Arial"/>
                <a:cs typeface="Arial"/>
              </a:rPr>
              <a:t>.</a:t>
            </a:r>
          </a:p>
          <a:p>
            <a:endParaRPr lang="en-US" sz="2133" dirty="0" smtClean="0">
              <a:solidFill>
                <a:srgbClr val="7F7F7F"/>
              </a:solidFill>
              <a:latin typeface="Arial"/>
              <a:cs typeface="Arial"/>
            </a:endParaRPr>
          </a:p>
          <a:p>
            <a:r>
              <a:rPr lang="en-US" sz="2133" dirty="0" smtClean="0">
                <a:solidFill>
                  <a:srgbClr val="7F7F7F"/>
                </a:solidFill>
                <a:latin typeface="Arial"/>
                <a:cs typeface="Arial"/>
              </a:rPr>
              <a:t>Subtitle goes </a:t>
            </a:r>
            <a:r>
              <a:rPr lang="en-US" sz="2133" dirty="0" err="1" smtClean="0">
                <a:solidFill>
                  <a:srgbClr val="7F7F7F"/>
                </a:solidFill>
                <a:latin typeface="Arial"/>
                <a:cs typeface="Arial"/>
              </a:rPr>
              <a:t>ipsum</a:t>
            </a:r>
            <a:r>
              <a:rPr lang="en-US" sz="2133" dirty="0" smtClean="0">
                <a:solidFill>
                  <a:srgbClr val="7F7F7F"/>
                </a:solidFill>
                <a:latin typeface="Arial"/>
                <a:cs typeface="Arial"/>
              </a:rPr>
              <a:t> dolor sit </a:t>
            </a:r>
            <a:r>
              <a:rPr lang="en-US" sz="2133" dirty="0" err="1" smtClean="0">
                <a:solidFill>
                  <a:srgbClr val="7F7F7F"/>
                </a:solidFill>
                <a:latin typeface="Arial"/>
                <a:cs typeface="Arial"/>
              </a:rPr>
              <a:t>amet</a:t>
            </a:r>
            <a:r>
              <a:rPr lang="en-US" sz="2133" dirty="0" smtClean="0">
                <a:solidFill>
                  <a:srgbClr val="7F7F7F"/>
                </a:solidFill>
                <a:latin typeface="Arial"/>
                <a:cs typeface="Arial"/>
              </a:rPr>
              <a:t>, </a:t>
            </a:r>
            <a:r>
              <a:rPr lang="en-US" sz="2133" dirty="0" err="1" smtClean="0">
                <a:solidFill>
                  <a:srgbClr val="7F7F7F"/>
                </a:solidFill>
                <a:latin typeface="Arial"/>
                <a:cs typeface="Arial"/>
              </a:rPr>
              <a:t>consev</a:t>
            </a:r>
            <a:r>
              <a:rPr lang="en-US" sz="2133" dirty="0" smtClean="0">
                <a:solidFill>
                  <a:srgbClr val="7F7F7F"/>
                </a:solidFill>
                <a:latin typeface="Arial"/>
                <a:cs typeface="Arial"/>
              </a:rPr>
              <a:t> </a:t>
            </a:r>
            <a:r>
              <a:rPr lang="en-US" sz="2133" dirty="0" err="1" smtClean="0">
                <a:solidFill>
                  <a:srgbClr val="7F7F7F"/>
                </a:solidFill>
                <a:latin typeface="Arial"/>
                <a:cs typeface="Arial"/>
              </a:rPr>
              <a:t>cteturart</a:t>
            </a:r>
            <a:r>
              <a:rPr lang="en-US" sz="2133" dirty="0" smtClean="0">
                <a:solidFill>
                  <a:srgbClr val="7F7F7F"/>
                </a:solidFill>
                <a:latin typeface="Arial"/>
                <a:cs typeface="Arial"/>
              </a:rPr>
              <a:t>. </a:t>
            </a:r>
            <a:r>
              <a:rPr lang="en-US" sz="2133" dirty="0" err="1" smtClean="0">
                <a:solidFill>
                  <a:srgbClr val="7F7F7F"/>
                </a:solidFill>
                <a:latin typeface="Arial"/>
                <a:cs typeface="Arial"/>
              </a:rPr>
              <a:t>Lorem</a:t>
            </a:r>
            <a:r>
              <a:rPr lang="en-US" sz="2133" dirty="0" smtClean="0">
                <a:solidFill>
                  <a:srgbClr val="7F7F7F"/>
                </a:solidFill>
                <a:latin typeface="Arial"/>
                <a:cs typeface="Arial"/>
              </a:rPr>
              <a:t> </a:t>
            </a:r>
            <a:r>
              <a:rPr lang="en-US" sz="2133" dirty="0" err="1" smtClean="0">
                <a:solidFill>
                  <a:srgbClr val="7F7F7F"/>
                </a:solidFill>
                <a:latin typeface="Arial"/>
                <a:cs typeface="Arial"/>
              </a:rPr>
              <a:t>ipsum</a:t>
            </a:r>
            <a:r>
              <a:rPr lang="en-US" sz="2133" dirty="0" smtClean="0">
                <a:solidFill>
                  <a:srgbClr val="7F7F7F"/>
                </a:solidFill>
                <a:latin typeface="Arial"/>
                <a:cs typeface="Arial"/>
              </a:rPr>
              <a:t> dolor sit </a:t>
            </a:r>
            <a:r>
              <a:rPr lang="en-US" sz="2133" dirty="0" err="1" smtClean="0">
                <a:solidFill>
                  <a:srgbClr val="7F7F7F"/>
                </a:solidFill>
                <a:latin typeface="Arial"/>
                <a:cs typeface="Arial"/>
              </a:rPr>
              <a:t>amet</a:t>
            </a:r>
            <a:r>
              <a:rPr lang="en-US" sz="2133" dirty="0" smtClean="0">
                <a:solidFill>
                  <a:srgbClr val="7F7F7F"/>
                </a:solidFill>
                <a:latin typeface="Arial"/>
                <a:cs typeface="Arial"/>
              </a:rPr>
              <a:t>, </a:t>
            </a:r>
            <a:r>
              <a:rPr lang="en-US" sz="2133" dirty="0" err="1" smtClean="0">
                <a:solidFill>
                  <a:srgbClr val="7F7F7F"/>
                </a:solidFill>
                <a:latin typeface="Arial"/>
                <a:cs typeface="Arial"/>
              </a:rPr>
              <a:t>consectetur</a:t>
            </a:r>
            <a:r>
              <a:rPr lang="en-US" sz="2133" dirty="0" smtClean="0">
                <a:solidFill>
                  <a:srgbClr val="7F7F7F"/>
                </a:solidFill>
                <a:latin typeface="Arial"/>
                <a:cs typeface="Arial"/>
              </a:rPr>
              <a:t> </a:t>
            </a:r>
            <a:r>
              <a:rPr lang="en-US" sz="2133" dirty="0" err="1" smtClean="0">
                <a:solidFill>
                  <a:srgbClr val="7F7F7F"/>
                </a:solidFill>
                <a:latin typeface="Arial"/>
                <a:cs typeface="Arial"/>
              </a:rPr>
              <a:t>adipisicing</a:t>
            </a:r>
            <a:r>
              <a:rPr lang="en-US" sz="2133" dirty="0" smtClean="0">
                <a:solidFill>
                  <a:srgbClr val="7F7F7F"/>
                </a:solidFill>
                <a:latin typeface="Arial"/>
                <a:cs typeface="Arial"/>
              </a:rPr>
              <a:t> </a:t>
            </a:r>
            <a:r>
              <a:rPr lang="en-US" sz="2133" dirty="0" err="1" smtClean="0">
                <a:solidFill>
                  <a:srgbClr val="7F7F7F"/>
                </a:solidFill>
                <a:latin typeface="Arial"/>
                <a:cs typeface="Arial"/>
              </a:rPr>
              <a:t>elit</a:t>
            </a:r>
            <a:r>
              <a:rPr lang="en-US" sz="2133" dirty="0" smtClean="0">
                <a:solidFill>
                  <a:srgbClr val="7F7F7F"/>
                </a:solidFill>
                <a:latin typeface="Arial"/>
                <a:cs typeface="Arial"/>
              </a:rPr>
              <a:t>, </a:t>
            </a:r>
            <a:r>
              <a:rPr lang="en-US" sz="2133" dirty="0" err="1" smtClean="0">
                <a:solidFill>
                  <a:srgbClr val="7F7F7F"/>
                </a:solidFill>
                <a:latin typeface="Arial"/>
                <a:cs typeface="Arial"/>
              </a:rPr>
              <a:t>sed</a:t>
            </a:r>
            <a:r>
              <a:rPr lang="en-US" sz="2133" dirty="0" smtClean="0">
                <a:solidFill>
                  <a:srgbClr val="7F7F7F"/>
                </a:solidFill>
                <a:latin typeface="Arial"/>
                <a:cs typeface="Arial"/>
              </a:rPr>
              <a:t> do </a:t>
            </a:r>
            <a:r>
              <a:rPr lang="en-US" sz="2133" dirty="0" err="1" smtClean="0">
                <a:solidFill>
                  <a:srgbClr val="7F7F7F"/>
                </a:solidFill>
                <a:latin typeface="Arial"/>
                <a:cs typeface="Arial"/>
              </a:rPr>
              <a:t>eiusmod</a:t>
            </a:r>
            <a:r>
              <a:rPr lang="en-US" sz="2133" smtClean="0">
                <a:solidFill>
                  <a:srgbClr val="7F7F7F"/>
                </a:solidFill>
                <a:latin typeface="Arial"/>
                <a:cs typeface="Arial"/>
              </a:rPr>
              <a:t>.</a:t>
            </a:r>
            <a:endParaRPr lang="en-US" sz="2133" dirty="0" smtClean="0">
              <a:solidFill>
                <a:srgbClr val="7F7F7F"/>
              </a:solidFill>
              <a:latin typeface="Arial"/>
              <a:cs typeface="Arial"/>
            </a:endParaRPr>
          </a:p>
          <a:p>
            <a:pPr lvl="0"/>
            <a:endParaRPr lang="en-US" dirty="0"/>
          </a:p>
        </p:txBody>
      </p:sp>
      <p:sp>
        <p:nvSpPr>
          <p:cNvPr id="12" name="Title 10"/>
          <p:cNvSpPr>
            <a:spLocks noGrp="1"/>
          </p:cNvSpPr>
          <p:nvPr>
            <p:ph type="title" hasCustomPrompt="1"/>
          </p:nvPr>
        </p:nvSpPr>
        <p:spPr>
          <a:xfrm>
            <a:off x="1117600" y="177800"/>
            <a:ext cx="10160000" cy="1270000"/>
          </a:xfrm>
          <a:prstGeom prst="rect">
            <a:avLst/>
          </a:prstGeom>
        </p:spPr>
        <p:txBody>
          <a:bodyPr vert="horz" lIns="0" tIns="0" rIns="0" bIns="0"/>
          <a:lstStyle>
            <a:lvl1pPr algn="l">
              <a:tabLst/>
              <a:defRPr sz="4667" b="0" i="0" baseline="0">
                <a:solidFill>
                  <a:schemeClr val="bg1"/>
                </a:solidFill>
              </a:defRPr>
            </a:lvl1pPr>
          </a:lstStyle>
          <a:p>
            <a:r>
              <a:rPr lang="en-US" dirty="0" smtClean="0"/>
              <a:t>Click to add</a:t>
            </a:r>
            <a:br>
              <a:rPr lang="en-US" dirty="0" smtClean="0"/>
            </a:br>
            <a:r>
              <a:rPr lang="en-US" dirty="0" smtClean="0"/>
              <a:t>Two Line Headline</a:t>
            </a:r>
            <a:endParaRPr lang="en-US" dirty="0"/>
          </a:p>
        </p:txBody>
      </p:sp>
      <p:pic>
        <p:nvPicPr>
          <p:cNvPr id="14" name="Picture 13" descr="Fiatech_Logo_CMYK_WHITE_2.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169099" y="6491786"/>
            <a:ext cx="1422400" cy="219237"/>
          </a:xfrm>
          <a:prstGeom prst="rect">
            <a:avLst/>
          </a:prstGeom>
        </p:spPr>
      </p:pic>
    </p:spTree>
    <p:extLst>
      <p:ext uri="{BB962C8B-B14F-4D97-AF65-F5344CB8AC3E}">
        <p14:creationId xmlns:p14="http://schemas.microsoft.com/office/powerpoint/2010/main" val="2529336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pening page">
    <p:spTree>
      <p:nvGrpSpPr>
        <p:cNvPr id="1" name=""/>
        <p:cNvGrpSpPr/>
        <p:nvPr/>
      </p:nvGrpSpPr>
      <p:grpSpPr>
        <a:xfrm>
          <a:off x="0" y="0"/>
          <a:ext cx="0" cy="0"/>
          <a:chOff x="0" y="0"/>
          <a:chExt cx="0" cy="0"/>
        </a:xfrm>
      </p:grpSpPr>
      <p:pic>
        <p:nvPicPr>
          <p:cNvPr id="2" name="Picture 1" descr="Titl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p:cNvSpPr txBox="1">
            <a:spLocks/>
          </p:cNvSpPr>
          <p:nvPr userDrawn="1"/>
        </p:nvSpPr>
        <p:spPr>
          <a:xfrm>
            <a:off x="1446499" y="2606676"/>
            <a:ext cx="9347200" cy="838200"/>
          </a:xfrm>
          <a:prstGeom prst="rect">
            <a:avLst/>
          </a:prstGeom>
        </p:spPr>
        <p:txBody>
          <a:bodyPr vert="horz" lIns="91440" tIns="45720" rIns="91440" bIns="45720" rtlCol="0" anchor="t" anchorCtr="0">
            <a:normAutofit/>
          </a:bodyPr>
          <a:lstStyle/>
          <a:p>
            <a:pPr defTabSz="457189">
              <a:lnSpc>
                <a:spcPts val="3880"/>
              </a:lnSpc>
              <a:spcBef>
                <a:spcPct val="0"/>
              </a:spcBef>
              <a:defRPr/>
            </a:pPr>
            <a:endParaRPr lang="en-US" sz="3500" dirty="0">
              <a:solidFill>
                <a:prstClr val="white"/>
              </a:solidFill>
              <a:latin typeface="Arial Regular"/>
              <a:cs typeface="Arial Regular"/>
            </a:endParaRPr>
          </a:p>
        </p:txBody>
      </p:sp>
      <p:pic>
        <p:nvPicPr>
          <p:cNvPr id="6" name="Picture 5" descr="Fiatech_Logo_CMY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250094"/>
            <a:ext cx="4291299" cy="1219119"/>
          </a:xfrm>
          <a:prstGeom prst="rect">
            <a:avLst/>
          </a:prstGeom>
        </p:spPr>
      </p:pic>
      <p:sp>
        <p:nvSpPr>
          <p:cNvPr id="9" name="Title 8"/>
          <p:cNvSpPr>
            <a:spLocks noGrp="1"/>
          </p:cNvSpPr>
          <p:nvPr>
            <p:ph type="title" hasCustomPrompt="1"/>
          </p:nvPr>
        </p:nvSpPr>
        <p:spPr>
          <a:xfrm>
            <a:off x="1524000" y="2819400"/>
            <a:ext cx="10160000" cy="533400"/>
          </a:xfrm>
          <a:prstGeom prst="rect">
            <a:avLst/>
          </a:prstGeom>
        </p:spPr>
        <p:txBody>
          <a:bodyPr lIns="0" tIns="0" rIns="0" bIns="0">
            <a:noAutofit/>
          </a:bodyPr>
          <a:lstStyle>
            <a:lvl1pPr algn="l">
              <a:defRPr sz="3500">
                <a:solidFill>
                  <a:schemeClr val="bg1"/>
                </a:solidFill>
              </a:defRPr>
            </a:lvl1pPr>
          </a:lstStyle>
          <a:p>
            <a:r>
              <a:rPr lang="en-US" dirty="0" smtClean="0"/>
              <a:t>Click to Add a Headline</a:t>
            </a:r>
            <a:endParaRPr lang="en-US" dirty="0"/>
          </a:p>
        </p:txBody>
      </p:sp>
      <p:sp>
        <p:nvSpPr>
          <p:cNvPr id="11" name="Text Placeholder 10"/>
          <p:cNvSpPr>
            <a:spLocks noGrp="1"/>
          </p:cNvSpPr>
          <p:nvPr>
            <p:ph type="body" sz="quarter" idx="10" hasCustomPrompt="1"/>
          </p:nvPr>
        </p:nvSpPr>
        <p:spPr>
          <a:xfrm>
            <a:off x="1524000" y="3733800"/>
            <a:ext cx="10160000" cy="685800"/>
          </a:xfrm>
          <a:prstGeom prst="rect">
            <a:avLst/>
          </a:prstGeom>
        </p:spPr>
        <p:txBody>
          <a:bodyPr vert="horz" lIns="0" tIns="0" rIns="0" bIns="0"/>
          <a:lstStyle>
            <a:lvl1pPr marL="0" indent="0" algn="l">
              <a:buNone/>
              <a:defRPr sz="1800" baseline="0">
                <a:solidFill>
                  <a:schemeClr val="bg1"/>
                </a:solidFill>
                <a:latin typeface="Arial"/>
              </a:defRPr>
            </a:lvl1pPr>
            <a:lvl2pPr algn="l">
              <a:defRPr sz="1800">
                <a:solidFill>
                  <a:schemeClr val="bg1"/>
                </a:solidFill>
                <a:latin typeface="Arial"/>
              </a:defRPr>
            </a:lvl2pPr>
            <a:lvl3pPr algn="l">
              <a:defRPr sz="1800">
                <a:solidFill>
                  <a:schemeClr val="bg1"/>
                </a:solidFill>
                <a:latin typeface="Arial"/>
              </a:defRPr>
            </a:lvl3pPr>
            <a:lvl4pPr algn="l">
              <a:defRPr sz="1800">
                <a:solidFill>
                  <a:schemeClr val="bg1"/>
                </a:solidFill>
                <a:latin typeface="Arial"/>
              </a:defRPr>
            </a:lvl4pPr>
            <a:lvl5pPr algn="l">
              <a:defRPr sz="1800">
                <a:solidFill>
                  <a:schemeClr val="bg1"/>
                </a:solidFill>
                <a:latin typeface="Arial"/>
              </a:defRPr>
            </a:lvl5pPr>
          </a:lstStyle>
          <a:p>
            <a:pPr lvl="0"/>
            <a:r>
              <a:rPr lang="en-US" dirty="0" smtClean="0"/>
              <a:t>Subtitle Goes Here</a:t>
            </a:r>
            <a:endParaRPr lang="en-US" dirty="0"/>
          </a:p>
        </p:txBody>
      </p:sp>
      <p:sp>
        <p:nvSpPr>
          <p:cNvPr id="17" name="Date Placeholder 2"/>
          <p:cNvSpPr txBox="1">
            <a:spLocks/>
          </p:cNvSpPr>
          <p:nvPr userDrawn="1"/>
        </p:nvSpPr>
        <p:spPr>
          <a:xfrm>
            <a:off x="1524000" y="6400800"/>
            <a:ext cx="3454400" cy="365125"/>
          </a:xfrm>
          <a:prstGeom prst="rect">
            <a:avLst/>
          </a:prstGeom>
        </p:spPr>
        <p:txBody>
          <a:bodyPr vert="horz" lIns="91440" tIns="45720" rIns="91440" bIns="45720" rtlCol="0" anchor="ctr"/>
          <a:lstStyle>
            <a:lvl1pPr>
              <a:defRPr sz="700">
                <a:solidFill>
                  <a:schemeClr val="bg1"/>
                </a:solidFill>
                <a:latin typeface="Arial"/>
                <a:cs typeface="Arial"/>
              </a:defRPr>
            </a:lvl1pPr>
          </a:lstStyle>
          <a:p>
            <a:pPr defTabSz="457189">
              <a:defRPr/>
            </a:pPr>
            <a:r>
              <a:rPr lang="en-US" sz="700" dirty="0" smtClean="0">
                <a:solidFill>
                  <a:prstClr val="white"/>
                </a:solidFill>
              </a:rPr>
              <a:t>Copyright 2013. All rights reserved</a:t>
            </a:r>
            <a:endParaRPr lang="en-US" sz="700" dirty="0">
              <a:solidFill>
                <a:prstClr val="white"/>
              </a:solidFill>
            </a:endParaRPr>
          </a:p>
        </p:txBody>
      </p:sp>
    </p:spTree>
    <p:extLst>
      <p:ext uri="{BB962C8B-B14F-4D97-AF65-F5344CB8AC3E}">
        <p14:creationId xmlns:p14="http://schemas.microsoft.com/office/powerpoint/2010/main" val="2729660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Page Blue">
    <p:spTree>
      <p:nvGrpSpPr>
        <p:cNvPr id="1" name=""/>
        <p:cNvGrpSpPr/>
        <p:nvPr/>
      </p:nvGrpSpPr>
      <p:grpSpPr>
        <a:xfrm>
          <a:off x="0" y="0"/>
          <a:ext cx="0" cy="0"/>
          <a:chOff x="0" y="0"/>
          <a:chExt cx="0" cy="0"/>
        </a:xfrm>
      </p:grpSpPr>
      <p:pic>
        <p:nvPicPr>
          <p:cNvPr id="2" name="Picture 1" descr="Subtitl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itle 10"/>
          <p:cNvSpPr>
            <a:spLocks noGrp="1"/>
          </p:cNvSpPr>
          <p:nvPr>
            <p:ph type="title" hasCustomPrompt="1"/>
          </p:nvPr>
        </p:nvSpPr>
        <p:spPr>
          <a:xfrm>
            <a:off x="1016000" y="660400"/>
            <a:ext cx="10160000" cy="635000"/>
          </a:xfrm>
          <a:prstGeom prst="rect">
            <a:avLst/>
          </a:prstGeom>
        </p:spPr>
        <p:txBody>
          <a:bodyPr vert="horz" lIns="0" tIns="0" rIns="0" bIns="0"/>
          <a:lstStyle>
            <a:lvl1pPr algn="l">
              <a:tabLst/>
              <a:defRPr sz="3500" b="0" i="0" baseline="0">
                <a:solidFill>
                  <a:schemeClr val="bg1"/>
                </a:solidFill>
              </a:defRPr>
            </a:lvl1pPr>
          </a:lstStyle>
          <a:p>
            <a:r>
              <a:rPr lang="en-US" dirty="0" smtClean="0"/>
              <a:t>Click to add Headline</a:t>
            </a:r>
            <a:endParaRPr lang="en-US" dirty="0"/>
          </a:p>
        </p:txBody>
      </p:sp>
      <p:sp>
        <p:nvSpPr>
          <p:cNvPr id="17" name="Date Placeholder 2"/>
          <p:cNvSpPr txBox="1">
            <a:spLocks/>
          </p:cNvSpPr>
          <p:nvPr userDrawn="1"/>
        </p:nvSpPr>
        <p:spPr>
          <a:xfrm>
            <a:off x="1016000" y="6400800"/>
            <a:ext cx="3454400" cy="365125"/>
          </a:xfrm>
          <a:prstGeom prst="rect">
            <a:avLst/>
          </a:prstGeom>
        </p:spPr>
        <p:txBody>
          <a:bodyPr vert="horz" lIns="91440" tIns="45720" rIns="91440" bIns="45720" rtlCol="0" anchor="ctr"/>
          <a:lstStyle>
            <a:lvl1pPr>
              <a:defRPr sz="700">
                <a:solidFill>
                  <a:schemeClr val="bg1"/>
                </a:solidFill>
                <a:latin typeface="Arial"/>
                <a:cs typeface="Arial"/>
              </a:defRPr>
            </a:lvl1pPr>
          </a:lstStyle>
          <a:p>
            <a:pPr defTabSz="457189">
              <a:defRPr/>
            </a:pPr>
            <a:r>
              <a:rPr lang="en-US" sz="700" dirty="0" smtClean="0">
                <a:solidFill>
                  <a:prstClr val="white"/>
                </a:solidFill>
              </a:rPr>
              <a:t>Copyright 2013. All rights reserved</a:t>
            </a:r>
            <a:endParaRPr lang="en-US" sz="700" dirty="0">
              <a:solidFill>
                <a:prstClr val="white"/>
              </a:solidFill>
            </a:endParaRPr>
          </a:p>
        </p:txBody>
      </p:sp>
      <p:pic>
        <p:nvPicPr>
          <p:cNvPr id="23" name="Picture 22" descr="Fiatech_Logo_CMYK_WHITE_2.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90667" y="6400800"/>
            <a:ext cx="1422400" cy="219237"/>
          </a:xfrm>
          <a:prstGeom prst="rect">
            <a:avLst/>
          </a:prstGeom>
        </p:spPr>
      </p:pic>
      <p:sp>
        <p:nvSpPr>
          <p:cNvPr id="27" name="Text Placeholder 10"/>
          <p:cNvSpPr>
            <a:spLocks noGrp="1"/>
          </p:cNvSpPr>
          <p:nvPr>
            <p:ph type="body" sz="quarter" idx="11" hasCustomPrompt="1"/>
          </p:nvPr>
        </p:nvSpPr>
        <p:spPr>
          <a:xfrm>
            <a:off x="1016000" y="1825368"/>
            <a:ext cx="9144000" cy="3813432"/>
          </a:xfrm>
          <a:prstGeom prst="rect">
            <a:avLst/>
          </a:prstGeom>
        </p:spPr>
        <p:txBody>
          <a:bodyPr vert="horz" lIns="0" tIns="0" rIns="0" bIns="0"/>
          <a:lstStyle>
            <a:lvl1pPr marL="0" indent="0" algn="l">
              <a:buNone/>
              <a:defRPr sz="1600" baseline="0">
                <a:solidFill>
                  <a:schemeClr val="bg1"/>
                </a:solidFill>
                <a:latin typeface="Arial"/>
              </a:defRPr>
            </a:lvl1pPr>
            <a:lvl2pPr algn="l">
              <a:defRPr sz="1800">
                <a:solidFill>
                  <a:schemeClr val="bg1"/>
                </a:solidFill>
                <a:latin typeface="Arial"/>
              </a:defRPr>
            </a:lvl2pPr>
            <a:lvl3pPr algn="l">
              <a:defRPr sz="1800">
                <a:solidFill>
                  <a:schemeClr val="bg1"/>
                </a:solidFill>
                <a:latin typeface="Arial"/>
              </a:defRPr>
            </a:lvl3pPr>
            <a:lvl4pPr algn="l">
              <a:defRPr sz="1800">
                <a:solidFill>
                  <a:schemeClr val="bg1"/>
                </a:solidFill>
                <a:latin typeface="Arial"/>
              </a:defRPr>
            </a:lvl4pPr>
            <a:lvl5pPr algn="l">
              <a:defRPr sz="1800">
                <a:solidFill>
                  <a:schemeClr val="bg1"/>
                </a:solidFill>
                <a:latin typeface="Arial"/>
              </a:defRPr>
            </a:lvl5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consectutur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a:t>
            </a:r>
          </a:p>
          <a:p>
            <a:pPr lvl="0"/>
            <a:endParaRPr lang="en-US" dirty="0" smtClean="0"/>
          </a:p>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consev</a:t>
            </a:r>
            <a:r>
              <a:rPr lang="en-US" dirty="0" smtClean="0"/>
              <a:t> </a:t>
            </a:r>
            <a:r>
              <a:rPr lang="en-US" dirty="0" err="1" smtClean="0"/>
              <a:t>cteturart</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seddo</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consectutur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aligua</a:t>
            </a:r>
            <a:r>
              <a:rPr lang="en-US" dirty="0" smtClean="0"/>
              <a:t>. </a:t>
            </a:r>
            <a:r>
              <a:rPr lang="en-US" dirty="0" err="1" smtClean="0"/>
              <a:t>Ut</a:t>
            </a:r>
            <a:r>
              <a:rPr lang="en-US" dirty="0" smtClean="0"/>
              <a:t> </a:t>
            </a:r>
            <a:r>
              <a:rPr lang="en-US" dirty="0" err="1" smtClean="0"/>
              <a:t>emin</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a:t>
            </a:r>
          </a:p>
          <a:p>
            <a:pPr lvl="0"/>
            <a:endParaRPr lang="en-US" dirty="0" smtClean="0"/>
          </a:p>
          <a:p>
            <a:pPr lvl="0"/>
            <a:r>
              <a:rPr lang="en-US" dirty="0" err="1" smtClean="0"/>
              <a:t>Ipsum</a:t>
            </a:r>
            <a:r>
              <a:rPr lang="en-US" dirty="0" smtClean="0"/>
              <a:t> dolor sit </a:t>
            </a:r>
            <a:r>
              <a:rPr lang="en-US" dirty="0" err="1" smtClean="0"/>
              <a:t>amet</a:t>
            </a:r>
            <a:r>
              <a:rPr lang="en-US" dirty="0" smtClean="0"/>
              <a:t>, </a:t>
            </a:r>
            <a:r>
              <a:rPr lang="en-US" dirty="0" err="1" smtClean="0"/>
              <a:t>consey</a:t>
            </a:r>
            <a:r>
              <a:rPr lang="en-US" dirty="0" smtClean="0"/>
              <a:t> </a:t>
            </a:r>
            <a:r>
              <a:rPr lang="en-US" dirty="0" err="1" smtClean="0"/>
              <a:t>ceteturart</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a:t>
            </a:r>
            <a:endParaRPr lang="en-US" dirty="0"/>
          </a:p>
        </p:txBody>
      </p:sp>
    </p:spTree>
    <p:extLst>
      <p:ext uri="{BB962C8B-B14F-4D97-AF65-F5344CB8AC3E}">
        <p14:creationId xmlns:p14="http://schemas.microsoft.com/office/powerpoint/2010/main" val="412229360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ttom Header White">
    <p:spTree>
      <p:nvGrpSpPr>
        <p:cNvPr id="1" name=""/>
        <p:cNvGrpSpPr/>
        <p:nvPr/>
      </p:nvGrpSpPr>
      <p:grpSpPr>
        <a:xfrm>
          <a:off x="0" y="0"/>
          <a:ext cx="0" cy="0"/>
          <a:chOff x="0" y="0"/>
          <a:chExt cx="0" cy="0"/>
        </a:xfrm>
      </p:grpSpPr>
      <p:sp>
        <p:nvSpPr>
          <p:cNvPr id="4" name="Title 10"/>
          <p:cNvSpPr>
            <a:spLocks noGrp="1"/>
          </p:cNvSpPr>
          <p:nvPr>
            <p:ph type="title" hasCustomPrompt="1"/>
          </p:nvPr>
        </p:nvSpPr>
        <p:spPr>
          <a:xfrm>
            <a:off x="1089196" y="660400"/>
            <a:ext cx="10160000" cy="635000"/>
          </a:xfrm>
          <a:prstGeom prst="rect">
            <a:avLst/>
          </a:prstGeom>
        </p:spPr>
        <p:txBody>
          <a:bodyPr vert="horz" lIns="0" tIns="0" rIns="0" bIns="0"/>
          <a:lstStyle>
            <a:lvl1pPr algn="l">
              <a:tabLst/>
              <a:defRPr sz="3500" b="0" i="0" baseline="0">
                <a:solidFill>
                  <a:schemeClr val="tx1">
                    <a:lumMod val="50000"/>
                    <a:lumOff val="50000"/>
                  </a:schemeClr>
                </a:solidFill>
              </a:defRPr>
            </a:lvl1pPr>
          </a:lstStyle>
          <a:p>
            <a:r>
              <a:rPr lang="en-US" dirty="0" smtClean="0"/>
              <a:t>Headline, one column text</a:t>
            </a:r>
            <a:endParaRPr lang="en-US" dirty="0"/>
          </a:p>
        </p:txBody>
      </p:sp>
      <p:sp>
        <p:nvSpPr>
          <p:cNvPr id="5" name="Text Placeholder 10"/>
          <p:cNvSpPr>
            <a:spLocks noGrp="1"/>
          </p:cNvSpPr>
          <p:nvPr>
            <p:ph type="body" sz="quarter" idx="10" hasCustomPrompt="1"/>
          </p:nvPr>
        </p:nvSpPr>
        <p:spPr>
          <a:xfrm>
            <a:off x="1117600" y="1828800"/>
            <a:ext cx="9144000" cy="3810000"/>
          </a:xfrm>
          <a:prstGeom prst="rect">
            <a:avLst/>
          </a:prstGeom>
        </p:spPr>
        <p:txBody>
          <a:bodyPr vert="horz" lIns="0" tIns="0" rIns="0" bIns="0"/>
          <a:lstStyle>
            <a:lvl1pPr marL="0" indent="0">
              <a:buNone/>
              <a:defRPr sz="1600" baseline="0">
                <a:solidFill>
                  <a:schemeClr val="bg1">
                    <a:lumMod val="50000"/>
                  </a:schemeClr>
                </a:solidFill>
                <a:latin typeface="Arial"/>
              </a:defRPr>
            </a:lvl1pPr>
          </a:lstStyle>
          <a:p>
            <a:r>
              <a:rPr lang="en-US" sz="1600" dirty="0" err="1" smtClean="0">
                <a:solidFill>
                  <a:srgbClr val="7F7F7F"/>
                </a:solidFill>
                <a:latin typeface="Arial"/>
                <a:cs typeface="Arial"/>
              </a:rPr>
              <a:t>Lorem</a:t>
            </a:r>
            <a:r>
              <a:rPr lang="en-US" sz="1600" dirty="0" smtClean="0">
                <a:solidFill>
                  <a:srgbClr val="7F7F7F"/>
                </a:solidFill>
                <a:latin typeface="Arial"/>
                <a:cs typeface="Arial"/>
              </a:rPr>
              <a:t> </a:t>
            </a:r>
            <a:r>
              <a:rPr lang="en-US" sz="1600" dirty="0" err="1" smtClean="0">
                <a:solidFill>
                  <a:srgbClr val="7F7F7F"/>
                </a:solidFill>
                <a:latin typeface="Arial"/>
                <a:cs typeface="Arial"/>
              </a:rPr>
              <a:t>ipsum</a:t>
            </a:r>
            <a:r>
              <a:rPr lang="en-US" sz="1600" dirty="0" smtClean="0">
                <a:solidFill>
                  <a:srgbClr val="7F7F7F"/>
                </a:solidFill>
                <a:latin typeface="Arial"/>
                <a:cs typeface="Arial"/>
              </a:rPr>
              <a:t> dolor sit </a:t>
            </a:r>
            <a:r>
              <a:rPr lang="en-US" sz="1600" dirty="0" err="1" smtClean="0">
                <a:solidFill>
                  <a:srgbClr val="7F7F7F"/>
                </a:solidFill>
                <a:latin typeface="Arial"/>
                <a:cs typeface="Arial"/>
              </a:rPr>
              <a:t>amet</a:t>
            </a:r>
            <a:r>
              <a:rPr lang="en-US" sz="1600" dirty="0" smtClean="0">
                <a:solidFill>
                  <a:srgbClr val="7F7F7F"/>
                </a:solidFill>
                <a:latin typeface="Arial"/>
                <a:cs typeface="Arial"/>
              </a:rPr>
              <a:t>, </a:t>
            </a:r>
            <a:r>
              <a:rPr lang="en-US" sz="1600" dirty="0" err="1" smtClean="0">
                <a:solidFill>
                  <a:srgbClr val="7F7F7F"/>
                </a:solidFill>
                <a:latin typeface="Arial"/>
                <a:cs typeface="Arial"/>
              </a:rPr>
              <a:t>consectetur</a:t>
            </a:r>
            <a:r>
              <a:rPr lang="en-US" sz="1600" dirty="0" smtClean="0">
                <a:solidFill>
                  <a:srgbClr val="7F7F7F"/>
                </a:solidFill>
                <a:latin typeface="Arial"/>
                <a:cs typeface="Arial"/>
              </a:rPr>
              <a:t> </a:t>
            </a:r>
            <a:r>
              <a:rPr lang="en-US" sz="1600" dirty="0" err="1" smtClean="0">
                <a:solidFill>
                  <a:srgbClr val="7F7F7F"/>
                </a:solidFill>
                <a:latin typeface="Arial"/>
                <a:cs typeface="Arial"/>
              </a:rPr>
              <a:t>adipisicing</a:t>
            </a:r>
            <a:r>
              <a:rPr lang="en-US" sz="1600" dirty="0" smtClean="0">
                <a:solidFill>
                  <a:srgbClr val="7F7F7F"/>
                </a:solidFill>
                <a:latin typeface="Arial"/>
                <a:cs typeface="Arial"/>
              </a:rPr>
              <a:t> </a:t>
            </a:r>
            <a:r>
              <a:rPr lang="en-US" sz="1600" dirty="0" err="1" smtClean="0">
                <a:solidFill>
                  <a:srgbClr val="7F7F7F"/>
                </a:solidFill>
                <a:latin typeface="Arial"/>
                <a:cs typeface="Arial"/>
              </a:rPr>
              <a:t>elit</a:t>
            </a:r>
            <a:r>
              <a:rPr lang="en-US" sz="1600" dirty="0" smtClean="0">
                <a:solidFill>
                  <a:srgbClr val="7F7F7F"/>
                </a:solidFill>
                <a:latin typeface="Arial"/>
                <a:cs typeface="Arial"/>
              </a:rPr>
              <a:t>, </a:t>
            </a:r>
            <a:r>
              <a:rPr lang="en-US" sz="1600" dirty="0" err="1" smtClean="0">
                <a:solidFill>
                  <a:srgbClr val="7F7F7F"/>
                </a:solidFill>
                <a:latin typeface="Arial"/>
                <a:cs typeface="Arial"/>
              </a:rPr>
              <a:t>sed</a:t>
            </a:r>
            <a:r>
              <a:rPr lang="en-US" sz="1600" dirty="0" smtClean="0">
                <a:solidFill>
                  <a:srgbClr val="7F7F7F"/>
                </a:solidFill>
                <a:latin typeface="Arial"/>
                <a:cs typeface="Arial"/>
              </a:rPr>
              <a:t> do </a:t>
            </a:r>
            <a:r>
              <a:rPr lang="en-US" sz="1600" dirty="0" err="1" smtClean="0">
                <a:solidFill>
                  <a:srgbClr val="7F7F7F"/>
                </a:solidFill>
                <a:latin typeface="Arial"/>
                <a:cs typeface="Arial"/>
              </a:rPr>
              <a:t>eiusmod</a:t>
            </a:r>
            <a:r>
              <a:rPr lang="en-US" sz="1600" dirty="0" smtClean="0">
                <a:solidFill>
                  <a:srgbClr val="7F7F7F"/>
                </a:solidFill>
                <a:latin typeface="Arial"/>
                <a:cs typeface="Arial"/>
              </a:rPr>
              <a:t> </a:t>
            </a:r>
            <a:r>
              <a:rPr lang="en-US" sz="1600" dirty="0" err="1" smtClean="0">
                <a:solidFill>
                  <a:srgbClr val="7F7F7F"/>
                </a:solidFill>
                <a:latin typeface="Arial"/>
                <a:cs typeface="Arial"/>
              </a:rPr>
              <a:t>tempor</a:t>
            </a:r>
            <a:r>
              <a:rPr lang="en-US" sz="1600" dirty="0" smtClean="0">
                <a:solidFill>
                  <a:srgbClr val="7F7F7F"/>
                </a:solidFill>
                <a:latin typeface="Arial"/>
                <a:cs typeface="Arial"/>
              </a:rPr>
              <a:t> </a:t>
            </a:r>
            <a:r>
              <a:rPr lang="en-US" sz="1600" dirty="0" err="1" smtClean="0">
                <a:solidFill>
                  <a:srgbClr val="7F7F7F"/>
                </a:solidFill>
                <a:latin typeface="Arial"/>
                <a:cs typeface="Arial"/>
              </a:rPr>
              <a:t>incididunt</a:t>
            </a:r>
            <a:r>
              <a:rPr lang="en-US" sz="1600" dirty="0" smtClean="0">
                <a:solidFill>
                  <a:srgbClr val="7F7F7F"/>
                </a:solidFill>
                <a:latin typeface="Arial"/>
                <a:cs typeface="Arial"/>
              </a:rPr>
              <a:t> </a:t>
            </a:r>
            <a:r>
              <a:rPr lang="en-US" sz="1600" dirty="0" err="1" smtClean="0">
                <a:solidFill>
                  <a:srgbClr val="7F7F7F"/>
                </a:solidFill>
                <a:latin typeface="Arial"/>
                <a:cs typeface="Arial"/>
              </a:rPr>
              <a:t>ut</a:t>
            </a:r>
            <a:r>
              <a:rPr lang="en-US" sz="1600" dirty="0" smtClean="0">
                <a:solidFill>
                  <a:srgbClr val="7F7F7F"/>
                </a:solidFill>
                <a:latin typeface="Arial"/>
                <a:cs typeface="Arial"/>
              </a:rPr>
              <a:t> </a:t>
            </a:r>
            <a:r>
              <a:rPr lang="en-US" sz="1600" dirty="0" err="1" smtClean="0">
                <a:solidFill>
                  <a:srgbClr val="7F7F7F"/>
                </a:solidFill>
                <a:latin typeface="Arial"/>
                <a:cs typeface="Arial"/>
              </a:rPr>
              <a:t>labore</a:t>
            </a:r>
            <a:r>
              <a:rPr lang="en-US" sz="1600" dirty="0" smtClean="0">
                <a:solidFill>
                  <a:srgbClr val="7F7F7F"/>
                </a:solidFill>
                <a:latin typeface="Arial"/>
                <a:cs typeface="Arial"/>
              </a:rPr>
              <a:t> et </a:t>
            </a:r>
            <a:r>
              <a:rPr lang="en-US" sz="1600" dirty="0" err="1" smtClean="0">
                <a:solidFill>
                  <a:srgbClr val="7F7F7F"/>
                </a:solidFill>
                <a:latin typeface="Arial"/>
                <a:cs typeface="Arial"/>
              </a:rPr>
              <a:t>dolore</a:t>
            </a:r>
            <a:endParaRPr lang="en-US" sz="1600" dirty="0" smtClean="0">
              <a:solidFill>
                <a:srgbClr val="7F7F7F"/>
              </a:solidFill>
              <a:latin typeface="Arial"/>
              <a:cs typeface="Arial"/>
            </a:endParaRPr>
          </a:p>
          <a:p>
            <a:endParaRPr lang="en-US" sz="1600" dirty="0" smtClean="0">
              <a:solidFill>
                <a:srgbClr val="7F7F7F"/>
              </a:solidFill>
              <a:latin typeface="Arial"/>
              <a:cs typeface="Arial"/>
            </a:endParaRPr>
          </a:p>
          <a:p>
            <a:r>
              <a:rPr lang="en-US" sz="1600" dirty="0" err="1" smtClean="0">
                <a:solidFill>
                  <a:srgbClr val="7F7F7F"/>
                </a:solidFill>
                <a:latin typeface="Arial"/>
                <a:cs typeface="Arial"/>
              </a:rPr>
              <a:t>Lorem</a:t>
            </a:r>
            <a:r>
              <a:rPr lang="en-US" sz="1600" dirty="0" smtClean="0">
                <a:solidFill>
                  <a:srgbClr val="7F7F7F"/>
                </a:solidFill>
                <a:latin typeface="Arial"/>
                <a:cs typeface="Arial"/>
              </a:rPr>
              <a:t> </a:t>
            </a:r>
            <a:r>
              <a:rPr lang="en-US" sz="1600" dirty="0" err="1" smtClean="0">
                <a:solidFill>
                  <a:srgbClr val="7F7F7F"/>
                </a:solidFill>
                <a:latin typeface="Arial"/>
                <a:cs typeface="Arial"/>
              </a:rPr>
              <a:t>ipsum</a:t>
            </a:r>
            <a:r>
              <a:rPr lang="en-US" sz="1600" dirty="0" smtClean="0">
                <a:solidFill>
                  <a:srgbClr val="7F7F7F"/>
                </a:solidFill>
                <a:latin typeface="Arial"/>
                <a:cs typeface="Arial"/>
              </a:rPr>
              <a:t> dolor sit </a:t>
            </a:r>
            <a:r>
              <a:rPr lang="en-US" sz="1600" dirty="0" err="1" smtClean="0">
                <a:solidFill>
                  <a:srgbClr val="7F7F7F"/>
                </a:solidFill>
                <a:latin typeface="Arial"/>
                <a:cs typeface="Arial"/>
              </a:rPr>
              <a:t>amet</a:t>
            </a:r>
            <a:r>
              <a:rPr lang="en-US" sz="1600" dirty="0" smtClean="0">
                <a:solidFill>
                  <a:srgbClr val="7F7F7F"/>
                </a:solidFill>
                <a:latin typeface="Arial"/>
                <a:cs typeface="Arial"/>
              </a:rPr>
              <a:t>, </a:t>
            </a:r>
            <a:r>
              <a:rPr lang="en-US" sz="1600" dirty="0" err="1" smtClean="0">
                <a:solidFill>
                  <a:srgbClr val="7F7F7F"/>
                </a:solidFill>
                <a:latin typeface="Arial"/>
                <a:cs typeface="Arial"/>
              </a:rPr>
              <a:t>consev</a:t>
            </a:r>
            <a:r>
              <a:rPr lang="en-US" sz="1600" dirty="0" smtClean="0">
                <a:solidFill>
                  <a:srgbClr val="7F7F7F"/>
                </a:solidFill>
                <a:latin typeface="Arial"/>
                <a:cs typeface="Arial"/>
              </a:rPr>
              <a:t> </a:t>
            </a:r>
            <a:r>
              <a:rPr lang="en-US" sz="1600" dirty="0" err="1" smtClean="0">
                <a:solidFill>
                  <a:srgbClr val="7F7F7F"/>
                </a:solidFill>
                <a:latin typeface="Arial"/>
                <a:cs typeface="Arial"/>
              </a:rPr>
              <a:t>cteturart</a:t>
            </a:r>
            <a:r>
              <a:rPr lang="en-US" sz="1600" dirty="0" smtClean="0">
                <a:solidFill>
                  <a:srgbClr val="7F7F7F"/>
                </a:solidFill>
                <a:latin typeface="Arial"/>
                <a:cs typeface="Arial"/>
              </a:rPr>
              <a:t> </a:t>
            </a:r>
            <a:r>
              <a:rPr lang="en-US" sz="1600" dirty="0" err="1" smtClean="0">
                <a:solidFill>
                  <a:srgbClr val="7F7F7F"/>
                </a:solidFill>
                <a:latin typeface="Arial"/>
                <a:cs typeface="Arial"/>
              </a:rPr>
              <a:t>adipisicing</a:t>
            </a:r>
            <a:r>
              <a:rPr lang="en-US" sz="1600" dirty="0" smtClean="0">
                <a:solidFill>
                  <a:srgbClr val="7F7F7F"/>
                </a:solidFill>
                <a:latin typeface="Arial"/>
                <a:cs typeface="Arial"/>
              </a:rPr>
              <a:t> </a:t>
            </a:r>
            <a:r>
              <a:rPr lang="en-US" sz="1600" dirty="0" err="1" smtClean="0">
                <a:solidFill>
                  <a:srgbClr val="7F7F7F"/>
                </a:solidFill>
                <a:latin typeface="Arial"/>
                <a:cs typeface="Arial"/>
              </a:rPr>
              <a:t>elit</a:t>
            </a:r>
            <a:r>
              <a:rPr lang="en-US" sz="1600" dirty="0" smtClean="0">
                <a:solidFill>
                  <a:srgbClr val="7F7F7F"/>
                </a:solidFill>
                <a:latin typeface="Arial"/>
                <a:cs typeface="Arial"/>
              </a:rPr>
              <a:t> </a:t>
            </a:r>
            <a:r>
              <a:rPr lang="en-US" sz="1600" dirty="0" err="1" smtClean="0">
                <a:solidFill>
                  <a:srgbClr val="7F7F7F"/>
                </a:solidFill>
                <a:latin typeface="Arial"/>
                <a:cs typeface="Arial"/>
              </a:rPr>
              <a:t>seddo</a:t>
            </a:r>
            <a:r>
              <a:rPr lang="en-US" sz="1600" dirty="0" smtClean="0">
                <a:solidFill>
                  <a:srgbClr val="7F7F7F"/>
                </a:solidFill>
                <a:latin typeface="Arial"/>
                <a:cs typeface="Arial"/>
              </a:rPr>
              <a:t>. </a:t>
            </a:r>
            <a:r>
              <a:rPr lang="en-US" sz="1600" dirty="0" err="1" smtClean="0">
                <a:solidFill>
                  <a:srgbClr val="7F7F7F"/>
                </a:solidFill>
                <a:latin typeface="Arial"/>
                <a:cs typeface="Arial"/>
              </a:rPr>
              <a:t>Lorem</a:t>
            </a:r>
            <a:r>
              <a:rPr lang="en-US" sz="1600" dirty="0" smtClean="0">
                <a:solidFill>
                  <a:srgbClr val="7F7F7F"/>
                </a:solidFill>
                <a:latin typeface="Arial"/>
                <a:cs typeface="Arial"/>
              </a:rPr>
              <a:t> </a:t>
            </a:r>
            <a:r>
              <a:rPr lang="en-US" sz="1600" dirty="0" err="1" smtClean="0">
                <a:solidFill>
                  <a:srgbClr val="7F7F7F"/>
                </a:solidFill>
                <a:latin typeface="Arial"/>
                <a:cs typeface="Arial"/>
              </a:rPr>
              <a:t>ipsum</a:t>
            </a:r>
            <a:r>
              <a:rPr lang="en-US" sz="1600" dirty="0" smtClean="0">
                <a:solidFill>
                  <a:srgbClr val="7F7F7F"/>
                </a:solidFill>
                <a:latin typeface="Arial"/>
                <a:cs typeface="Arial"/>
              </a:rPr>
              <a:t> dolor sit </a:t>
            </a:r>
            <a:r>
              <a:rPr lang="en-US" sz="1600" dirty="0" err="1" smtClean="0">
                <a:solidFill>
                  <a:srgbClr val="7F7F7F"/>
                </a:solidFill>
                <a:latin typeface="Arial"/>
                <a:cs typeface="Arial"/>
              </a:rPr>
              <a:t>amet</a:t>
            </a:r>
            <a:r>
              <a:rPr lang="en-US" sz="1600" dirty="0" smtClean="0">
                <a:solidFill>
                  <a:srgbClr val="7F7F7F"/>
                </a:solidFill>
                <a:latin typeface="Arial"/>
                <a:cs typeface="Arial"/>
              </a:rPr>
              <a:t>, </a:t>
            </a:r>
            <a:r>
              <a:rPr lang="en-US" sz="1600" dirty="0" err="1" smtClean="0">
                <a:solidFill>
                  <a:srgbClr val="7F7F7F"/>
                </a:solidFill>
                <a:latin typeface="Arial"/>
                <a:cs typeface="Arial"/>
              </a:rPr>
              <a:t>consectetur</a:t>
            </a:r>
            <a:r>
              <a:rPr lang="en-US" sz="1600" dirty="0" smtClean="0">
                <a:solidFill>
                  <a:srgbClr val="7F7F7F"/>
                </a:solidFill>
                <a:latin typeface="Arial"/>
                <a:cs typeface="Arial"/>
              </a:rPr>
              <a:t> </a:t>
            </a:r>
            <a:r>
              <a:rPr lang="en-US" sz="1600" dirty="0" err="1" smtClean="0">
                <a:solidFill>
                  <a:srgbClr val="7F7F7F"/>
                </a:solidFill>
                <a:latin typeface="Arial"/>
                <a:cs typeface="Arial"/>
              </a:rPr>
              <a:t>adipisicing</a:t>
            </a:r>
            <a:r>
              <a:rPr lang="en-US" sz="1600" dirty="0" smtClean="0">
                <a:solidFill>
                  <a:srgbClr val="7F7F7F"/>
                </a:solidFill>
                <a:latin typeface="Arial"/>
                <a:cs typeface="Arial"/>
              </a:rPr>
              <a:t> </a:t>
            </a:r>
            <a:r>
              <a:rPr lang="en-US" sz="1600" dirty="0" err="1" smtClean="0">
                <a:solidFill>
                  <a:srgbClr val="7F7F7F"/>
                </a:solidFill>
                <a:latin typeface="Arial"/>
                <a:cs typeface="Arial"/>
              </a:rPr>
              <a:t>elit</a:t>
            </a:r>
            <a:r>
              <a:rPr lang="en-US" sz="1600" dirty="0" smtClean="0">
                <a:solidFill>
                  <a:srgbClr val="7F7F7F"/>
                </a:solidFill>
                <a:latin typeface="Arial"/>
                <a:cs typeface="Arial"/>
              </a:rPr>
              <a:t>, </a:t>
            </a:r>
            <a:r>
              <a:rPr lang="en-US" sz="1600" dirty="0" err="1" smtClean="0">
                <a:solidFill>
                  <a:srgbClr val="7F7F7F"/>
                </a:solidFill>
                <a:latin typeface="Arial"/>
                <a:cs typeface="Arial"/>
              </a:rPr>
              <a:t>sed</a:t>
            </a:r>
            <a:r>
              <a:rPr lang="en-US" sz="1600" dirty="0" smtClean="0">
                <a:solidFill>
                  <a:srgbClr val="7F7F7F"/>
                </a:solidFill>
                <a:latin typeface="Arial"/>
                <a:cs typeface="Arial"/>
              </a:rPr>
              <a:t> do </a:t>
            </a:r>
            <a:r>
              <a:rPr lang="en-US" sz="1600" dirty="0" err="1" smtClean="0">
                <a:solidFill>
                  <a:srgbClr val="7F7F7F"/>
                </a:solidFill>
                <a:latin typeface="Arial"/>
                <a:cs typeface="Arial"/>
              </a:rPr>
              <a:t>eiusmod</a:t>
            </a:r>
            <a:r>
              <a:rPr lang="en-US" sz="1600" dirty="0" smtClean="0">
                <a:solidFill>
                  <a:srgbClr val="7F7F7F"/>
                </a:solidFill>
                <a:latin typeface="Arial"/>
                <a:cs typeface="Arial"/>
              </a:rPr>
              <a:t> </a:t>
            </a:r>
            <a:r>
              <a:rPr lang="en-US" sz="1600" dirty="0" err="1" smtClean="0">
                <a:solidFill>
                  <a:srgbClr val="7F7F7F"/>
                </a:solidFill>
                <a:latin typeface="Arial"/>
                <a:cs typeface="Arial"/>
              </a:rPr>
              <a:t>tempor</a:t>
            </a:r>
            <a:r>
              <a:rPr lang="en-US" sz="1600" dirty="0" smtClean="0">
                <a:solidFill>
                  <a:srgbClr val="7F7F7F"/>
                </a:solidFill>
                <a:latin typeface="Arial"/>
                <a:cs typeface="Arial"/>
              </a:rPr>
              <a:t> </a:t>
            </a:r>
            <a:r>
              <a:rPr lang="en-US" sz="1600" dirty="0" err="1" smtClean="0">
                <a:solidFill>
                  <a:srgbClr val="7F7F7F"/>
                </a:solidFill>
                <a:latin typeface="Arial"/>
                <a:cs typeface="Arial"/>
              </a:rPr>
              <a:t>incididunt</a:t>
            </a:r>
            <a:r>
              <a:rPr lang="en-US" sz="1600" dirty="0" smtClean="0">
                <a:solidFill>
                  <a:srgbClr val="7F7F7F"/>
                </a:solidFill>
                <a:latin typeface="Arial"/>
                <a:cs typeface="Arial"/>
              </a:rPr>
              <a:t> </a:t>
            </a:r>
            <a:r>
              <a:rPr lang="en-US" sz="1600" dirty="0" err="1" smtClean="0">
                <a:solidFill>
                  <a:srgbClr val="7F7F7F"/>
                </a:solidFill>
                <a:latin typeface="Arial"/>
                <a:cs typeface="Arial"/>
              </a:rPr>
              <a:t>ut</a:t>
            </a:r>
            <a:r>
              <a:rPr lang="en-US" sz="1600" dirty="0" smtClean="0">
                <a:solidFill>
                  <a:srgbClr val="7F7F7F"/>
                </a:solidFill>
                <a:latin typeface="Arial"/>
                <a:cs typeface="Arial"/>
              </a:rPr>
              <a:t> </a:t>
            </a:r>
            <a:r>
              <a:rPr lang="en-US" sz="1600" dirty="0" err="1" smtClean="0">
                <a:solidFill>
                  <a:srgbClr val="7F7F7F"/>
                </a:solidFill>
                <a:latin typeface="Arial"/>
                <a:cs typeface="Arial"/>
              </a:rPr>
              <a:t>labore</a:t>
            </a:r>
            <a:r>
              <a:rPr lang="en-US" sz="1600" dirty="0" smtClean="0">
                <a:solidFill>
                  <a:srgbClr val="7F7F7F"/>
                </a:solidFill>
                <a:latin typeface="Arial"/>
                <a:cs typeface="Arial"/>
              </a:rPr>
              <a:t> et </a:t>
            </a:r>
            <a:r>
              <a:rPr lang="en-US" sz="1600" dirty="0" err="1" smtClean="0">
                <a:solidFill>
                  <a:srgbClr val="7F7F7F"/>
                </a:solidFill>
                <a:latin typeface="Arial"/>
                <a:cs typeface="Arial"/>
              </a:rPr>
              <a:t>dolore</a:t>
            </a:r>
            <a:r>
              <a:rPr lang="en-US" sz="1600" dirty="0" smtClean="0">
                <a:solidFill>
                  <a:srgbClr val="7F7F7F"/>
                </a:solidFill>
                <a:latin typeface="Arial"/>
                <a:cs typeface="Arial"/>
              </a:rPr>
              <a:t> magna </a:t>
            </a:r>
            <a:r>
              <a:rPr lang="en-US" sz="1600" dirty="0" err="1" smtClean="0">
                <a:solidFill>
                  <a:srgbClr val="7F7F7F"/>
                </a:solidFill>
                <a:latin typeface="Arial"/>
                <a:cs typeface="Arial"/>
              </a:rPr>
              <a:t>aliqua</a:t>
            </a:r>
            <a:r>
              <a:rPr lang="en-US" sz="1600" dirty="0" smtClean="0">
                <a:solidFill>
                  <a:srgbClr val="7F7F7F"/>
                </a:solidFill>
                <a:latin typeface="Arial"/>
                <a:cs typeface="Arial"/>
              </a:rPr>
              <a:t>. </a:t>
            </a:r>
            <a:r>
              <a:rPr lang="en-US" sz="1600" dirty="0" err="1" smtClean="0">
                <a:solidFill>
                  <a:srgbClr val="7F7F7F"/>
                </a:solidFill>
                <a:latin typeface="Arial"/>
                <a:cs typeface="Arial"/>
              </a:rPr>
              <a:t>Ut</a:t>
            </a:r>
            <a:r>
              <a:rPr lang="en-US" sz="1600" dirty="0" smtClean="0">
                <a:solidFill>
                  <a:srgbClr val="7F7F7F"/>
                </a:solidFill>
                <a:latin typeface="Arial"/>
                <a:cs typeface="Arial"/>
              </a:rPr>
              <a:t> </a:t>
            </a:r>
            <a:r>
              <a:rPr lang="en-US" sz="1600" dirty="0" err="1" smtClean="0">
                <a:solidFill>
                  <a:srgbClr val="7F7F7F"/>
                </a:solidFill>
                <a:latin typeface="Arial"/>
                <a:cs typeface="Arial"/>
              </a:rPr>
              <a:t>enim</a:t>
            </a:r>
            <a:r>
              <a:rPr lang="en-US" sz="1600" dirty="0" smtClean="0">
                <a:solidFill>
                  <a:srgbClr val="7F7F7F"/>
                </a:solidFill>
                <a:latin typeface="Arial"/>
                <a:cs typeface="Arial"/>
              </a:rPr>
              <a:t> ad minim </a:t>
            </a:r>
            <a:r>
              <a:rPr lang="en-US" sz="1600" dirty="0" err="1" smtClean="0">
                <a:solidFill>
                  <a:srgbClr val="7F7F7F"/>
                </a:solidFill>
                <a:latin typeface="Arial"/>
                <a:cs typeface="Arial"/>
              </a:rPr>
              <a:t>veniam</a:t>
            </a:r>
            <a:r>
              <a:rPr lang="en-US" sz="1600" dirty="0" smtClean="0">
                <a:solidFill>
                  <a:srgbClr val="7F7F7F"/>
                </a:solidFill>
                <a:latin typeface="Arial"/>
                <a:cs typeface="Arial"/>
              </a:rPr>
              <a:t>, </a:t>
            </a:r>
            <a:r>
              <a:rPr lang="en-US" sz="1600" dirty="0" err="1" smtClean="0">
                <a:solidFill>
                  <a:srgbClr val="7F7F7F"/>
                </a:solidFill>
                <a:latin typeface="Arial"/>
                <a:cs typeface="Arial"/>
              </a:rPr>
              <a:t>quis</a:t>
            </a:r>
            <a:r>
              <a:rPr lang="en-US" sz="1600" dirty="0" smtClean="0">
                <a:solidFill>
                  <a:srgbClr val="7F7F7F"/>
                </a:solidFill>
                <a:latin typeface="Arial"/>
                <a:cs typeface="Arial"/>
              </a:rPr>
              <a:t> </a:t>
            </a:r>
            <a:r>
              <a:rPr lang="en-US" sz="1600" dirty="0" err="1" smtClean="0">
                <a:solidFill>
                  <a:srgbClr val="7F7F7F"/>
                </a:solidFill>
                <a:latin typeface="Arial"/>
                <a:cs typeface="Arial"/>
              </a:rPr>
              <a:t>nostrud</a:t>
            </a:r>
            <a:r>
              <a:rPr lang="en-US" sz="1600" dirty="0" smtClean="0">
                <a:solidFill>
                  <a:srgbClr val="7F7F7F"/>
                </a:solidFill>
                <a:latin typeface="Arial"/>
                <a:cs typeface="Arial"/>
              </a:rPr>
              <a:t> exercitation </a:t>
            </a:r>
            <a:r>
              <a:rPr lang="en-US" sz="1600" dirty="0" err="1" smtClean="0">
                <a:solidFill>
                  <a:srgbClr val="7F7F7F"/>
                </a:solidFill>
                <a:latin typeface="Arial"/>
                <a:cs typeface="Arial"/>
              </a:rPr>
              <a:t>ullamco</a:t>
            </a:r>
            <a:r>
              <a:rPr lang="en-US" sz="1600" dirty="0" smtClean="0">
                <a:solidFill>
                  <a:srgbClr val="7F7F7F"/>
                </a:solidFill>
                <a:latin typeface="Arial"/>
                <a:cs typeface="Arial"/>
              </a:rPr>
              <a:t>.</a:t>
            </a:r>
          </a:p>
          <a:p>
            <a:endParaRPr lang="en-US" sz="1600" dirty="0" smtClean="0">
              <a:solidFill>
                <a:srgbClr val="7F7F7F"/>
              </a:solidFill>
              <a:latin typeface="Arial"/>
              <a:cs typeface="Arial"/>
            </a:endParaRPr>
          </a:p>
          <a:p>
            <a:r>
              <a:rPr lang="en-US" sz="1600" dirty="0" smtClean="0">
                <a:solidFill>
                  <a:srgbClr val="7F7F7F"/>
                </a:solidFill>
                <a:latin typeface="Arial"/>
                <a:cs typeface="Arial"/>
              </a:rPr>
              <a:t>Subtitle goes </a:t>
            </a:r>
            <a:r>
              <a:rPr lang="en-US" sz="1600" dirty="0" err="1" smtClean="0">
                <a:solidFill>
                  <a:srgbClr val="7F7F7F"/>
                </a:solidFill>
                <a:latin typeface="Arial"/>
                <a:cs typeface="Arial"/>
              </a:rPr>
              <a:t>ipsum</a:t>
            </a:r>
            <a:r>
              <a:rPr lang="en-US" sz="1600" dirty="0" smtClean="0">
                <a:solidFill>
                  <a:srgbClr val="7F7F7F"/>
                </a:solidFill>
                <a:latin typeface="Arial"/>
                <a:cs typeface="Arial"/>
              </a:rPr>
              <a:t> dolor sit </a:t>
            </a:r>
            <a:r>
              <a:rPr lang="en-US" sz="1600" dirty="0" err="1" smtClean="0">
                <a:solidFill>
                  <a:srgbClr val="7F7F7F"/>
                </a:solidFill>
                <a:latin typeface="Arial"/>
                <a:cs typeface="Arial"/>
              </a:rPr>
              <a:t>amet</a:t>
            </a:r>
            <a:r>
              <a:rPr lang="en-US" sz="1600" dirty="0" smtClean="0">
                <a:solidFill>
                  <a:srgbClr val="7F7F7F"/>
                </a:solidFill>
                <a:latin typeface="Arial"/>
                <a:cs typeface="Arial"/>
              </a:rPr>
              <a:t>, </a:t>
            </a:r>
            <a:r>
              <a:rPr lang="en-US" sz="1600" dirty="0" err="1" smtClean="0">
                <a:solidFill>
                  <a:srgbClr val="7F7F7F"/>
                </a:solidFill>
                <a:latin typeface="Arial"/>
                <a:cs typeface="Arial"/>
              </a:rPr>
              <a:t>consev</a:t>
            </a:r>
            <a:r>
              <a:rPr lang="en-US" sz="1600" dirty="0" smtClean="0">
                <a:solidFill>
                  <a:srgbClr val="7F7F7F"/>
                </a:solidFill>
                <a:latin typeface="Arial"/>
                <a:cs typeface="Arial"/>
              </a:rPr>
              <a:t> </a:t>
            </a:r>
            <a:r>
              <a:rPr lang="en-US" sz="1600" dirty="0" err="1" smtClean="0">
                <a:solidFill>
                  <a:srgbClr val="7F7F7F"/>
                </a:solidFill>
                <a:latin typeface="Arial"/>
                <a:cs typeface="Arial"/>
              </a:rPr>
              <a:t>cteturart</a:t>
            </a:r>
            <a:r>
              <a:rPr lang="en-US" sz="1600" dirty="0" smtClean="0">
                <a:solidFill>
                  <a:srgbClr val="7F7F7F"/>
                </a:solidFill>
                <a:latin typeface="Arial"/>
                <a:cs typeface="Arial"/>
              </a:rPr>
              <a:t>. </a:t>
            </a:r>
            <a:r>
              <a:rPr lang="en-US" sz="1600" dirty="0" err="1" smtClean="0">
                <a:solidFill>
                  <a:srgbClr val="7F7F7F"/>
                </a:solidFill>
                <a:latin typeface="Arial"/>
                <a:cs typeface="Arial"/>
              </a:rPr>
              <a:t>Lorem</a:t>
            </a:r>
            <a:r>
              <a:rPr lang="en-US" sz="1600" dirty="0" smtClean="0">
                <a:solidFill>
                  <a:srgbClr val="7F7F7F"/>
                </a:solidFill>
                <a:latin typeface="Arial"/>
                <a:cs typeface="Arial"/>
              </a:rPr>
              <a:t> </a:t>
            </a:r>
            <a:r>
              <a:rPr lang="en-US" sz="1600" dirty="0" err="1" smtClean="0">
                <a:solidFill>
                  <a:srgbClr val="7F7F7F"/>
                </a:solidFill>
                <a:latin typeface="Arial"/>
                <a:cs typeface="Arial"/>
              </a:rPr>
              <a:t>ipsum</a:t>
            </a:r>
            <a:r>
              <a:rPr lang="en-US" sz="1600" dirty="0" smtClean="0">
                <a:solidFill>
                  <a:srgbClr val="7F7F7F"/>
                </a:solidFill>
                <a:latin typeface="Arial"/>
                <a:cs typeface="Arial"/>
              </a:rPr>
              <a:t> dolor sit </a:t>
            </a:r>
            <a:r>
              <a:rPr lang="en-US" sz="1600" dirty="0" err="1" smtClean="0">
                <a:solidFill>
                  <a:srgbClr val="7F7F7F"/>
                </a:solidFill>
                <a:latin typeface="Arial"/>
                <a:cs typeface="Arial"/>
              </a:rPr>
              <a:t>amet</a:t>
            </a:r>
            <a:r>
              <a:rPr lang="en-US" sz="1600" dirty="0" smtClean="0">
                <a:solidFill>
                  <a:srgbClr val="7F7F7F"/>
                </a:solidFill>
                <a:latin typeface="Arial"/>
                <a:cs typeface="Arial"/>
              </a:rPr>
              <a:t>, </a:t>
            </a:r>
            <a:r>
              <a:rPr lang="en-US" sz="1600" dirty="0" err="1" smtClean="0">
                <a:solidFill>
                  <a:srgbClr val="7F7F7F"/>
                </a:solidFill>
                <a:latin typeface="Arial"/>
                <a:cs typeface="Arial"/>
              </a:rPr>
              <a:t>consectetur</a:t>
            </a:r>
            <a:r>
              <a:rPr lang="en-US" sz="1600" dirty="0" smtClean="0">
                <a:solidFill>
                  <a:srgbClr val="7F7F7F"/>
                </a:solidFill>
                <a:latin typeface="Arial"/>
                <a:cs typeface="Arial"/>
              </a:rPr>
              <a:t> </a:t>
            </a:r>
            <a:r>
              <a:rPr lang="en-US" sz="1600" dirty="0" err="1" smtClean="0">
                <a:solidFill>
                  <a:srgbClr val="7F7F7F"/>
                </a:solidFill>
                <a:latin typeface="Arial"/>
                <a:cs typeface="Arial"/>
              </a:rPr>
              <a:t>adipisicing</a:t>
            </a:r>
            <a:r>
              <a:rPr lang="en-US" sz="1600" dirty="0" smtClean="0">
                <a:solidFill>
                  <a:srgbClr val="7F7F7F"/>
                </a:solidFill>
                <a:latin typeface="Arial"/>
                <a:cs typeface="Arial"/>
              </a:rPr>
              <a:t> </a:t>
            </a:r>
            <a:r>
              <a:rPr lang="en-US" sz="1600" dirty="0" err="1" smtClean="0">
                <a:solidFill>
                  <a:srgbClr val="7F7F7F"/>
                </a:solidFill>
                <a:latin typeface="Arial"/>
                <a:cs typeface="Arial"/>
              </a:rPr>
              <a:t>elit</a:t>
            </a:r>
            <a:r>
              <a:rPr lang="en-US" sz="1600" dirty="0" smtClean="0">
                <a:solidFill>
                  <a:srgbClr val="7F7F7F"/>
                </a:solidFill>
                <a:latin typeface="Arial"/>
                <a:cs typeface="Arial"/>
              </a:rPr>
              <a:t>, </a:t>
            </a:r>
            <a:r>
              <a:rPr lang="en-US" sz="1600" dirty="0" err="1" smtClean="0">
                <a:solidFill>
                  <a:srgbClr val="7F7F7F"/>
                </a:solidFill>
                <a:latin typeface="Arial"/>
                <a:cs typeface="Arial"/>
              </a:rPr>
              <a:t>sed</a:t>
            </a:r>
            <a:r>
              <a:rPr lang="en-US" sz="1600" dirty="0" smtClean="0">
                <a:solidFill>
                  <a:srgbClr val="7F7F7F"/>
                </a:solidFill>
                <a:latin typeface="Arial"/>
                <a:cs typeface="Arial"/>
              </a:rPr>
              <a:t> do </a:t>
            </a:r>
            <a:r>
              <a:rPr lang="en-US" sz="1600" dirty="0" err="1" smtClean="0">
                <a:solidFill>
                  <a:srgbClr val="7F7F7F"/>
                </a:solidFill>
                <a:latin typeface="Arial"/>
                <a:cs typeface="Arial"/>
              </a:rPr>
              <a:t>eiusmod</a:t>
            </a:r>
            <a:r>
              <a:rPr lang="en-US" sz="1600" dirty="0" smtClean="0">
                <a:solidFill>
                  <a:srgbClr val="7F7F7F"/>
                </a:solidFill>
                <a:latin typeface="Arial"/>
                <a:cs typeface="Arial"/>
              </a:rPr>
              <a:t>.</a:t>
            </a:r>
          </a:p>
          <a:p>
            <a:pPr lvl="0"/>
            <a:endParaRPr lang="en-US" dirty="0"/>
          </a:p>
        </p:txBody>
      </p:sp>
      <p:sp>
        <p:nvSpPr>
          <p:cNvPr id="6" name="Date Placeholder 2"/>
          <p:cNvSpPr txBox="1">
            <a:spLocks/>
          </p:cNvSpPr>
          <p:nvPr userDrawn="1"/>
        </p:nvSpPr>
        <p:spPr>
          <a:xfrm>
            <a:off x="1016000" y="6400800"/>
            <a:ext cx="3454400" cy="365125"/>
          </a:xfrm>
          <a:prstGeom prst="rect">
            <a:avLst/>
          </a:prstGeom>
        </p:spPr>
        <p:txBody>
          <a:bodyPr vert="horz" lIns="91440" tIns="45720" rIns="91440" bIns="45720" rtlCol="0" anchor="ctr"/>
          <a:lstStyle>
            <a:lvl1pPr>
              <a:defRPr sz="700">
                <a:solidFill>
                  <a:schemeClr val="bg1"/>
                </a:solidFill>
                <a:latin typeface="Arial"/>
                <a:cs typeface="Arial"/>
              </a:defRPr>
            </a:lvl1pPr>
          </a:lstStyle>
          <a:p>
            <a:pPr defTabSz="457189">
              <a:defRPr/>
            </a:pPr>
            <a:r>
              <a:rPr lang="en-US" sz="700" dirty="0" smtClean="0">
                <a:solidFill>
                  <a:prstClr val="black">
                    <a:lumMod val="50000"/>
                    <a:lumOff val="50000"/>
                  </a:prstClr>
                </a:solidFill>
              </a:rPr>
              <a:t>Copyright 2013. All rights reserved</a:t>
            </a:r>
            <a:endParaRPr lang="en-US" sz="700" dirty="0">
              <a:solidFill>
                <a:prstClr val="black">
                  <a:lumMod val="50000"/>
                  <a:lumOff val="50000"/>
                </a:prstClr>
              </a:solidFill>
            </a:endParaRPr>
          </a:p>
        </p:txBody>
      </p:sp>
      <p:pic>
        <p:nvPicPr>
          <p:cNvPr id="8" name="Picture 7" descr="Fiatech_Logo_CMYK.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78143" y="6299534"/>
            <a:ext cx="1450804" cy="378785"/>
          </a:xfrm>
          <a:prstGeom prst="rect">
            <a:avLst/>
          </a:prstGeom>
        </p:spPr>
      </p:pic>
      <p:pic>
        <p:nvPicPr>
          <p:cNvPr id="9" name="Picture 8" descr="Subtitle_white.jp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007101"/>
            <a:ext cx="12192000" cy="165100"/>
          </a:xfrm>
          <a:prstGeom prst="rect">
            <a:avLst/>
          </a:prstGeom>
        </p:spPr>
      </p:pic>
    </p:spTree>
    <p:extLst>
      <p:ext uri="{BB962C8B-B14F-4D97-AF65-F5344CB8AC3E}">
        <p14:creationId xmlns:p14="http://schemas.microsoft.com/office/powerpoint/2010/main" val="3631734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ttom Header Blue, 1 column">
    <p:spTree>
      <p:nvGrpSpPr>
        <p:cNvPr id="1" name=""/>
        <p:cNvGrpSpPr/>
        <p:nvPr/>
      </p:nvGrpSpPr>
      <p:grpSpPr>
        <a:xfrm>
          <a:off x="0" y="0"/>
          <a:ext cx="0" cy="0"/>
          <a:chOff x="0" y="0"/>
          <a:chExt cx="0" cy="0"/>
        </a:xfrm>
      </p:grpSpPr>
      <p:pic>
        <p:nvPicPr>
          <p:cNvPr id="3" name="Picture 2" descr="Bottom Header.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019800"/>
            <a:ext cx="12192000" cy="838200"/>
          </a:xfrm>
          <a:prstGeom prst="rect">
            <a:avLst/>
          </a:prstGeom>
        </p:spPr>
      </p:pic>
      <p:sp>
        <p:nvSpPr>
          <p:cNvPr id="8" name="Title 10"/>
          <p:cNvSpPr>
            <a:spLocks noGrp="1"/>
          </p:cNvSpPr>
          <p:nvPr>
            <p:ph type="title" hasCustomPrompt="1"/>
          </p:nvPr>
        </p:nvSpPr>
        <p:spPr>
          <a:xfrm>
            <a:off x="1089196" y="660400"/>
            <a:ext cx="10160000" cy="635000"/>
          </a:xfrm>
          <a:prstGeom prst="rect">
            <a:avLst/>
          </a:prstGeom>
        </p:spPr>
        <p:txBody>
          <a:bodyPr vert="horz" lIns="0" tIns="0" rIns="0" bIns="0"/>
          <a:lstStyle>
            <a:lvl1pPr algn="l">
              <a:tabLst/>
              <a:defRPr sz="3500" b="0" i="0" baseline="0">
                <a:solidFill>
                  <a:schemeClr val="tx1">
                    <a:lumMod val="50000"/>
                    <a:lumOff val="50000"/>
                  </a:schemeClr>
                </a:solidFill>
              </a:defRPr>
            </a:lvl1pPr>
          </a:lstStyle>
          <a:p>
            <a:r>
              <a:rPr lang="en-US" dirty="0" smtClean="0"/>
              <a:t>Headline, one column text</a:t>
            </a:r>
            <a:endParaRPr lang="en-US" dirty="0"/>
          </a:p>
        </p:txBody>
      </p:sp>
      <p:sp>
        <p:nvSpPr>
          <p:cNvPr id="9" name="Text Placeholder 10"/>
          <p:cNvSpPr>
            <a:spLocks noGrp="1"/>
          </p:cNvSpPr>
          <p:nvPr>
            <p:ph type="body" sz="quarter" idx="10" hasCustomPrompt="1"/>
          </p:nvPr>
        </p:nvSpPr>
        <p:spPr>
          <a:xfrm>
            <a:off x="1117600" y="1828800"/>
            <a:ext cx="9144000" cy="3810000"/>
          </a:xfrm>
          <a:prstGeom prst="rect">
            <a:avLst/>
          </a:prstGeom>
        </p:spPr>
        <p:txBody>
          <a:bodyPr vert="horz" lIns="0" tIns="0" rIns="0" bIns="0"/>
          <a:lstStyle>
            <a:lvl1pPr marL="0" indent="0">
              <a:buNone/>
              <a:defRPr sz="1600" baseline="0">
                <a:solidFill>
                  <a:schemeClr val="bg1">
                    <a:lumMod val="50000"/>
                  </a:schemeClr>
                </a:solidFill>
                <a:latin typeface="Arial"/>
              </a:defRPr>
            </a:lvl1pPr>
          </a:lstStyle>
          <a:p>
            <a:r>
              <a:rPr lang="en-US" sz="1600" dirty="0" err="1" smtClean="0">
                <a:solidFill>
                  <a:srgbClr val="7F7F7F"/>
                </a:solidFill>
                <a:latin typeface="Arial"/>
                <a:cs typeface="Arial"/>
              </a:rPr>
              <a:t>Lorem</a:t>
            </a:r>
            <a:r>
              <a:rPr lang="en-US" sz="1600" dirty="0" smtClean="0">
                <a:solidFill>
                  <a:srgbClr val="7F7F7F"/>
                </a:solidFill>
                <a:latin typeface="Arial"/>
                <a:cs typeface="Arial"/>
              </a:rPr>
              <a:t> </a:t>
            </a:r>
            <a:r>
              <a:rPr lang="en-US" sz="1600" dirty="0" err="1" smtClean="0">
                <a:solidFill>
                  <a:srgbClr val="7F7F7F"/>
                </a:solidFill>
                <a:latin typeface="Arial"/>
                <a:cs typeface="Arial"/>
              </a:rPr>
              <a:t>ipsum</a:t>
            </a:r>
            <a:r>
              <a:rPr lang="en-US" sz="1600" dirty="0" smtClean="0">
                <a:solidFill>
                  <a:srgbClr val="7F7F7F"/>
                </a:solidFill>
                <a:latin typeface="Arial"/>
                <a:cs typeface="Arial"/>
              </a:rPr>
              <a:t> dolor sit </a:t>
            </a:r>
            <a:r>
              <a:rPr lang="en-US" sz="1600" dirty="0" err="1" smtClean="0">
                <a:solidFill>
                  <a:srgbClr val="7F7F7F"/>
                </a:solidFill>
                <a:latin typeface="Arial"/>
                <a:cs typeface="Arial"/>
              </a:rPr>
              <a:t>amet</a:t>
            </a:r>
            <a:r>
              <a:rPr lang="en-US" sz="1600" dirty="0" smtClean="0">
                <a:solidFill>
                  <a:srgbClr val="7F7F7F"/>
                </a:solidFill>
                <a:latin typeface="Arial"/>
                <a:cs typeface="Arial"/>
              </a:rPr>
              <a:t>, </a:t>
            </a:r>
            <a:r>
              <a:rPr lang="en-US" sz="1600" dirty="0" err="1" smtClean="0">
                <a:solidFill>
                  <a:srgbClr val="7F7F7F"/>
                </a:solidFill>
                <a:latin typeface="Arial"/>
                <a:cs typeface="Arial"/>
              </a:rPr>
              <a:t>consectetur</a:t>
            </a:r>
            <a:r>
              <a:rPr lang="en-US" sz="1600" dirty="0" smtClean="0">
                <a:solidFill>
                  <a:srgbClr val="7F7F7F"/>
                </a:solidFill>
                <a:latin typeface="Arial"/>
                <a:cs typeface="Arial"/>
              </a:rPr>
              <a:t> </a:t>
            </a:r>
            <a:r>
              <a:rPr lang="en-US" sz="1600" dirty="0" err="1" smtClean="0">
                <a:solidFill>
                  <a:srgbClr val="7F7F7F"/>
                </a:solidFill>
                <a:latin typeface="Arial"/>
                <a:cs typeface="Arial"/>
              </a:rPr>
              <a:t>adipisicing</a:t>
            </a:r>
            <a:r>
              <a:rPr lang="en-US" sz="1600" dirty="0" smtClean="0">
                <a:solidFill>
                  <a:srgbClr val="7F7F7F"/>
                </a:solidFill>
                <a:latin typeface="Arial"/>
                <a:cs typeface="Arial"/>
              </a:rPr>
              <a:t> </a:t>
            </a:r>
            <a:r>
              <a:rPr lang="en-US" sz="1600" dirty="0" err="1" smtClean="0">
                <a:solidFill>
                  <a:srgbClr val="7F7F7F"/>
                </a:solidFill>
                <a:latin typeface="Arial"/>
                <a:cs typeface="Arial"/>
              </a:rPr>
              <a:t>elit</a:t>
            </a:r>
            <a:r>
              <a:rPr lang="en-US" sz="1600" dirty="0" smtClean="0">
                <a:solidFill>
                  <a:srgbClr val="7F7F7F"/>
                </a:solidFill>
                <a:latin typeface="Arial"/>
                <a:cs typeface="Arial"/>
              </a:rPr>
              <a:t>, </a:t>
            </a:r>
            <a:r>
              <a:rPr lang="en-US" sz="1600" dirty="0" err="1" smtClean="0">
                <a:solidFill>
                  <a:srgbClr val="7F7F7F"/>
                </a:solidFill>
                <a:latin typeface="Arial"/>
                <a:cs typeface="Arial"/>
              </a:rPr>
              <a:t>sed</a:t>
            </a:r>
            <a:r>
              <a:rPr lang="en-US" sz="1600" dirty="0" smtClean="0">
                <a:solidFill>
                  <a:srgbClr val="7F7F7F"/>
                </a:solidFill>
                <a:latin typeface="Arial"/>
                <a:cs typeface="Arial"/>
              </a:rPr>
              <a:t> do </a:t>
            </a:r>
            <a:r>
              <a:rPr lang="en-US" sz="1600" dirty="0" err="1" smtClean="0">
                <a:solidFill>
                  <a:srgbClr val="7F7F7F"/>
                </a:solidFill>
                <a:latin typeface="Arial"/>
                <a:cs typeface="Arial"/>
              </a:rPr>
              <a:t>eiusmod</a:t>
            </a:r>
            <a:r>
              <a:rPr lang="en-US" sz="1600" dirty="0" smtClean="0">
                <a:solidFill>
                  <a:srgbClr val="7F7F7F"/>
                </a:solidFill>
                <a:latin typeface="Arial"/>
                <a:cs typeface="Arial"/>
              </a:rPr>
              <a:t> </a:t>
            </a:r>
            <a:r>
              <a:rPr lang="en-US" sz="1600" dirty="0" err="1" smtClean="0">
                <a:solidFill>
                  <a:srgbClr val="7F7F7F"/>
                </a:solidFill>
                <a:latin typeface="Arial"/>
                <a:cs typeface="Arial"/>
              </a:rPr>
              <a:t>tempor</a:t>
            </a:r>
            <a:r>
              <a:rPr lang="en-US" sz="1600" dirty="0" smtClean="0">
                <a:solidFill>
                  <a:srgbClr val="7F7F7F"/>
                </a:solidFill>
                <a:latin typeface="Arial"/>
                <a:cs typeface="Arial"/>
              </a:rPr>
              <a:t> </a:t>
            </a:r>
            <a:r>
              <a:rPr lang="en-US" sz="1600" dirty="0" err="1" smtClean="0">
                <a:solidFill>
                  <a:srgbClr val="7F7F7F"/>
                </a:solidFill>
                <a:latin typeface="Arial"/>
                <a:cs typeface="Arial"/>
              </a:rPr>
              <a:t>incididunt</a:t>
            </a:r>
            <a:r>
              <a:rPr lang="en-US" sz="1600" dirty="0" smtClean="0">
                <a:solidFill>
                  <a:srgbClr val="7F7F7F"/>
                </a:solidFill>
                <a:latin typeface="Arial"/>
                <a:cs typeface="Arial"/>
              </a:rPr>
              <a:t> </a:t>
            </a:r>
            <a:r>
              <a:rPr lang="en-US" sz="1600" dirty="0" err="1" smtClean="0">
                <a:solidFill>
                  <a:srgbClr val="7F7F7F"/>
                </a:solidFill>
                <a:latin typeface="Arial"/>
                <a:cs typeface="Arial"/>
              </a:rPr>
              <a:t>ut</a:t>
            </a:r>
            <a:r>
              <a:rPr lang="en-US" sz="1600" dirty="0" smtClean="0">
                <a:solidFill>
                  <a:srgbClr val="7F7F7F"/>
                </a:solidFill>
                <a:latin typeface="Arial"/>
                <a:cs typeface="Arial"/>
              </a:rPr>
              <a:t> </a:t>
            </a:r>
            <a:r>
              <a:rPr lang="en-US" sz="1600" dirty="0" err="1" smtClean="0">
                <a:solidFill>
                  <a:srgbClr val="7F7F7F"/>
                </a:solidFill>
                <a:latin typeface="Arial"/>
                <a:cs typeface="Arial"/>
              </a:rPr>
              <a:t>labore</a:t>
            </a:r>
            <a:r>
              <a:rPr lang="en-US" sz="1600" dirty="0" smtClean="0">
                <a:solidFill>
                  <a:srgbClr val="7F7F7F"/>
                </a:solidFill>
                <a:latin typeface="Arial"/>
                <a:cs typeface="Arial"/>
              </a:rPr>
              <a:t> et </a:t>
            </a:r>
            <a:r>
              <a:rPr lang="en-US" sz="1600" dirty="0" err="1" smtClean="0">
                <a:solidFill>
                  <a:srgbClr val="7F7F7F"/>
                </a:solidFill>
                <a:latin typeface="Arial"/>
                <a:cs typeface="Arial"/>
              </a:rPr>
              <a:t>dolore</a:t>
            </a:r>
            <a:endParaRPr lang="en-US" sz="1600" dirty="0" smtClean="0">
              <a:solidFill>
                <a:srgbClr val="7F7F7F"/>
              </a:solidFill>
              <a:latin typeface="Arial"/>
              <a:cs typeface="Arial"/>
            </a:endParaRPr>
          </a:p>
          <a:p>
            <a:endParaRPr lang="en-US" sz="1600" dirty="0" smtClean="0">
              <a:solidFill>
                <a:srgbClr val="7F7F7F"/>
              </a:solidFill>
              <a:latin typeface="Arial"/>
              <a:cs typeface="Arial"/>
            </a:endParaRPr>
          </a:p>
          <a:p>
            <a:r>
              <a:rPr lang="en-US" sz="1600" dirty="0" err="1" smtClean="0">
                <a:solidFill>
                  <a:srgbClr val="7F7F7F"/>
                </a:solidFill>
                <a:latin typeface="Arial"/>
                <a:cs typeface="Arial"/>
              </a:rPr>
              <a:t>Lorem</a:t>
            </a:r>
            <a:r>
              <a:rPr lang="en-US" sz="1600" dirty="0" smtClean="0">
                <a:solidFill>
                  <a:srgbClr val="7F7F7F"/>
                </a:solidFill>
                <a:latin typeface="Arial"/>
                <a:cs typeface="Arial"/>
              </a:rPr>
              <a:t> </a:t>
            </a:r>
            <a:r>
              <a:rPr lang="en-US" sz="1600" dirty="0" err="1" smtClean="0">
                <a:solidFill>
                  <a:srgbClr val="7F7F7F"/>
                </a:solidFill>
                <a:latin typeface="Arial"/>
                <a:cs typeface="Arial"/>
              </a:rPr>
              <a:t>ipsum</a:t>
            </a:r>
            <a:r>
              <a:rPr lang="en-US" sz="1600" dirty="0" smtClean="0">
                <a:solidFill>
                  <a:srgbClr val="7F7F7F"/>
                </a:solidFill>
                <a:latin typeface="Arial"/>
                <a:cs typeface="Arial"/>
              </a:rPr>
              <a:t> dolor sit </a:t>
            </a:r>
            <a:r>
              <a:rPr lang="en-US" sz="1600" dirty="0" err="1" smtClean="0">
                <a:solidFill>
                  <a:srgbClr val="7F7F7F"/>
                </a:solidFill>
                <a:latin typeface="Arial"/>
                <a:cs typeface="Arial"/>
              </a:rPr>
              <a:t>amet</a:t>
            </a:r>
            <a:r>
              <a:rPr lang="en-US" sz="1600" dirty="0" smtClean="0">
                <a:solidFill>
                  <a:srgbClr val="7F7F7F"/>
                </a:solidFill>
                <a:latin typeface="Arial"/>
                <a:cs typeface="Arial"/>
              </a:rPr>
              <a:t>, </a:t>
            </a:r>
            <a:r>
              <a:rPr lang="en-US" sz="1600" dirty="0" err="1" smtClean="0">
                <a:solidFill>
                  <a:srgbClr val="7F7F7F"/>
                </a:solidFill>
                <a:latin typeface="Arial"/>
                <a:cs typeface="Arial"/>
              </a:rPr>
              <a:t>consev</a:t>
            </a:r>
            <a:r>
              <a:rPr lang="en-US" sz="1600" dirty="0" smtClean="0">
                <a:solidFill>
                  <a:srgbClr val="7F7F7F"/>
                </a:solidFill>
                <a:latin typeface="Arial"/>
                <a:cs typeface="Arial"/>
              </a:rPr>
              <a:t> </a:t>
            </a:r>
            <a:r>
              <a:rPr lang="en-US" sz="1600" dirty="0" err="1" smtClean="0">
                <a:solidFill>
                  <a:srgbClr val="7F7F7F"/>
                </a:solidFill>
                <a:latin typeface="Arial"/>
                <a:cs typeface="Arial"/>
              </a:rPr>
              <a:t>cteturart</a:t>
            </a:r>
            <a:r>
              <a:rPr lang="en-US" sz="1600" dirty="0" smtClean="0">
                <a:solidFill>
                  <a:srgbClr val="7F7F7F"/>
                </a:solidFill>
                <a:latin typeface="Arial"/>
                <a:cs typeface="Arial"/>
              </a:rPr>
              <a:t> </a:t>
            </a:r>
            <a:r>
              <a:rPr lang="en-US" sz="1600" dirty="0" err="1" smtClean="0">
                <a:solidFill>
                  <a:srgbClr val="7F7F7F"/>
                </a:solidFill>
                <a:latin typeface="Arial"/>
                <a:cs typeface="Arial"/>
              </a:rPr>
              <a:t>adipisicing</a:t>
            </a:r>
            <a:r>
              <a:rPr lang="en-US" sz="1600" dirty="0" smtClean="0">
                <a:solidFill>
                  <a:srgbClr val="7F7F7F"/>
                </a:solidFill>
                <a:latin typeface="Arial"/>
                <a:cs typeface="Arial"/>
              </a:rPr>
              <a:t> </a:t>
            </a:r>
            <a:r>
              <a:rPr lang="en-US" sz="1600" dirty="0" err="1" smtClean="0">
                <a:solidFill>
                  <a:srgbClr val="7F7F7F"/>
                </a:solidFill>
                <a:latin typeface="Arial"/>
                <a:cs typeface="Arial"/>
              </a:rPr>
              <a:t>elit</a:t>
            </a:r>
            <a:r>
              <a:rPr lang="en-US" sz="1600" dirty="0" smtClean="0">
                <a:solidFill>
                  <a:srgbClr val="7F7F7F"/>
                </a:solidFill>
                <a:latin typeface="Arial"/>
                <a:cs typeface="Arial"/>
              </a:rPr>
              <a:t> </a:t>
            </a:r>
            <a:r>
              <a:rPr lang="en-US" sz="1600" dirty="0" err="1" smtClean="0">
                <a:solidFill>
                  <a:srgbClr val="7F7F7F"/>
                </a:solidFill>
                <a:latin typeface="Arial"/>
                <a:cs typeface="Arial"/>
              </a:rPr>
              <a:t>seddo</a:t>
            </a:r>
            <a:r>
              <a:rPr lang="en-US" sz="1600" dirty="0" smtClean="0">
                <a:solidFill>
                  <a:srgbClr val="7F7F7F"/>
                </a:solidFill>
                <a:latin typeface="Arial"/>
                <a:cs typeface="Arial"/>
              </a:rPr>
              <a:t>. </a:t>
            </a:r>
            <a:r>
              <a:rPr lang="en-US" sz="1600" dirty="0" err="1" smtClean="0">
                <a:solidFill>
                  <a:srgbClr val="7F7F7F"/>
                </a:solidFill>
                <a:latin typeface="Arial"/>
                <a:cs typeface="Arial"/>
              </a:rPr>
              <a:t>Lorem</a:t>
            </a:r>
            <a:r>
              <a:rPr lang="en-US" sz="1600" dirty="0" smtClean="0">
                <a:solidFill>
                  <a:srgbClr val="7F7F7F"/>
                </a:solidFill>
                <a:latin typeface="Arial"/>
                <a:cs typeface="Arial"/>
              </a:rPr>
              <a:t> </a:t>
            </a:r>
            <a:r>
              <a:rPr lang="en-US" sz="1600" dirty="0" err="1" smtClean="0">
                <a:solidFill>
                  <a:srgbClr val="7F7F7F"/>
                </a:solidFill>
                <a:latin typeface="Arial"/>
                <a:cs typeface="Arial"/>
              </a:rPr>
              <a:t>ipsum</a:t>
            </a:r>
            <a:r>
              <a:rPr lang="en-US" sz="1600" dirty="0" smtClean="0">
                <a:solidFill>
                  <a:srgbClr val="7F7F7F"/>
                </a:solidFill>
                <a:latin typeface="Arial"/>
                <a:cs typeface="Arial"/>
              </a:rPr>
              <a:t> dolor sit </a:t>
            </a:r>
            <a:r>
              <a:rPr lang="en-US" sz="1600" dirty="0" err="1" smtClean="0">
                <a:solidFill>
                  <a:srgbClr val="7F7F7F"/>
                </a:solidFill>
                <a:latin typeface="Arial"/>
                <a:cs typeface="Arial"/>
              </a:rPr>
              <a:t>amet</a:t>
            </a:r>
            <a:r>
              <a:rPr lang="en-US" sz="1600" dirty="0" smtClean="0">
                <a:solidFill>
                  <a:srgbClr val="7F7F7F"/>
                </a:solidFill>
                <a:latin typeface="Arial"/>
                <a:cs typeface="Arial"/>
              </a:rPr>
              <a:t>, </a:t>
            </a:r>
            <a:r>
              <a:rPr lang="en-US" sz="1600" dirty="0" err="1" smtClean="0">
                <a:solidFill>
                  <a:srgbClr val="7F7F7F"/>
                </a:solidFill>
                <a:latin typeface="Arial"/>
                <a:cs typeface="Arial"/>
              </a:rPr>
              <a:t>consectetur</a:t>
            </a:r>
            <a:r>
              <a:rPr lang="en-US" sz="1600" dirty="0" smtClean="0">
                <a:solidFill>
                  <a:srgbClr val="7F7F7F"/>
                </a:solidFill>
                <a:latin typeface="Arial"/>
                <a:cs typeface="Arial"/>
              </a:rPr>
              <a:t> </a:t>
            </a:r>
            <a:r>
              <a:rPr lang="en-US" sz="1600" dirty="0" err="1" smtClean="0">
                <a:solidFill>
                  <a:srgbClr val="7F7F7F"/>
                </a:solidFill>
                <a:latin typeface="Arial"/>
                <a:cs typeface="Arial"/>
              </a:rPr>
              <a:t>adipisicing</a:t>
            </a:r>
            <a:r>
              <a:rPr lang="en-US" sz="1600" dirty="0" smtClean="0">
                <a:solidFill>
                  <a:srgbClr val="7F7F7F"/>
                </a:solidFill>
                <a:latin typeface="Arial"/>
                <a:cs typeface="Arial"/>
              </a:rPr>
              <a:t> </a:t>
            </a:r>
            <a:r>
              <a:rPr lang="en-US" sz="1600" dirty="0" err="1" smtClean="0">
                <a:solidFill>
                  <a:srgbClr val="7F7F7F"/>
                </a:solidFill>
                <a:latin typeface="Arial"/>
                <a:cs typeface="Arial"/>
              </a:rPr>
              <a:t>elit</a:t>
            </a:r>
            <a:r>
              <a:rPr lang="en-US" sz="1600" dirty="0" smtClean="0">
                <a:solidFill>
                  <a:srgbClr val="7F7F7F"/>
                </a:solidFill>
                <a:latin typeface="Arial"/>
                <a:cs typeface="Arial"/>
              </a:rPr>
              <a:t>, </a:t>
            </a:r>
            <a:r>
              <a:rPr lang="en-US" sz="1600" dirty="0" err="1" smtClean="0">
                <a:solidFill>
                  <a:srgbClr val="7F7F7F"/>
                </a:solidFill>
                <a:latin typeface="Arial"/>
                <a:cs typeface="Arial"/>
              </a:rPr>
              <a:t>sed</a:t>
            </a:r>
            <a:r>
              <a:rPr lang="en-US" sz="1600" dirty="0" smtClean="0">
                <a:solidFill>
                  <a:srgbClr val="7F7F7F"/>
                </a:solidFill>
                <a:latin typeface="Arial"/>
                <a:cs typeface="Arial"/>
              </a:rPr>
              <a:t> do </a:t>
            </a:r>
            <a:r>
              <a:rPr lang="en-US" sz="1600" dirty="0" err="1" smtClean="0">
                <a:solidFill>
                  <a:srgbClr val="7F7F7F"/>
                </a:solidFill>
                <a:latin typeface="Arial"/>
                <a:cs typeface="Arial"/>
              </a:rPr>
              <a:t>eiusmod</a:t>
            </a:r>
            <a:r>
              <a:rPr lang="en-US" sz="1600" dirty="0" smtClean="0">
                <a:solidFill>
                  <a:srgbClr val="7F7F7F"/>
                </a:solidFill>
                <a:latin typeface="Arial"/>
                <a:cs typeface="Arial"/>
              </a:rPr>
              <a:t> </a:t>
            </a:r>
            <a:r>
              <a:rPr lang="en-US" sz="1600" dirty="0" err="1" smtClean="0">
                <a:solidFill>
                  <a:srgbClr val="7F7F7F"/>
                </a:solidFill>
                <a:latin typeface="Arial"/>
                <a:cs typeface="Arial"/>
              </a:rPr>
              <a:t>tempor</a:t>
            </a:r>
            <a:r>
              <a:rPr lang="en-US" sz="1600" dirty="0" smtClean="0">
                <a:solidFill>
                  <a:srgbClr val="7F7F7F"/>
                </a:solidFill>
                <a:latin typeface="Arial"/>
                <a:cs typeface="Arial"/>
              </a:rPr>
              <a:t> </a:t>
            </a:r>
            <a:r>
              <a:rPr lang="en-US" sz="1600" dirty="0" err="1" smtClean="0">
                <a:solidFill>
                  <a:srgbClr val="7F7F7F"/>
                </a:solidFill>
                <a:latin typeface="Arial"/>
                <a:cs typeface="Arial"/>
              </a:rPr>
              <a:t>incididunt</a:t>
            </a:r>
            <a:r>
              <a:rPr lang="en-US" sz="1600" dirty="0" smtClean="0">
                <a:solidFill>
                  <a:srgbClr val="7F7F7F"/>
                </a:solidFill>
                <a:latin typeface="Arial"/>
                <a:cs typeface="Arial"/>
              </a:rPr>
              <a:t> </a:t>
            </a:r>
            <a:r>
              <a:rPr lang="en-US" sz="1600" dirty="0" err="1" smtClean="0">
                <a:solidFill>
                  <a:srgbClr val="7F7F7F"/>
                </a:solidFill>
                <a:latin typeface="Arial"/>
                <a:cs typeface="Arial"/>
              </a:rPr>
              <a:t>ut</a:t>
            </a:r>
            <a:r>
              <a:rPr lang="en-US" sz="1600" dirty="0" smtClean="0">
                <a:solidFill>
                  <a:srgbClr val="7F7F7F"/>
                </a:solidFill>
                <a:latin typeface="Arial"/>
                <a:cs typeface="Arial"/>
              </a:rPr>
              <a:t> </a:t>
            </a:r>
            <a:r>
              <a:rPr lang="en-US" sz="1600" dirty="0" err="1" smtClean="0">
                <a:solidFill>
                  <a:srgbClr val="7F7F7F"/>
                </a:solidFill>
                <a:latin typeface="Arial"/>
                <a:cs typeface="Arial"/>
              </a:rPr>
              <a:t>labore</a:t>
            </a:r>
            <a:r>
              <a:rPr lang="en-US" sz="1600" dirty="0" smtClean="0">
                <a:solidFill>
                  <a:srgbClr val="7F7F7F"/>
                </a:solidFill>
                <a:latin typeface="Arial"/>
                <a:cs typeface="Arial"/>
              </a:rPr>
              <a:t> et </a:t>
            </a:r>
            <a:r>
              <a:rPr lang="en-US" sz="1600" dirty="0" err="1" smtClean="0">
                <a:solidFill>
                  <a:srgbClr val="7F7F7F"/>
                </a:solidFill>
                <a:latin typeface="Arial"/>
                <a:cs typeface="Arial"/>
              </a:rPr>
              <a:t>dolore</a:t>
            </a:r>
            <a:r>
              <a:rPr lang="en-US" sz="1600" dirty="0" smtClean="0">
                <a:solidFill>
                  <a:srgbClr val="7F7F7F"/>
                </a:solidFill>
                <a:latin typeface="Arial"/>
                <a:cs typeface="Arial"/>
              </a:rPr>
              <a:t> magna </a:t>
            </a:r>
            <a:r>
              <a:rPr lang="en-US" sz="1600" dirty="0" err="1" smtClean="0">
                <a:solidFill>
                  <a:srgbClr val="7F7F7F"/>
                </a:solidFill>
                <a:latin typeface="Arial"/>
                <a:cs typeface="Arial"/>
              </a:rPr>
              <a:t>aliqua</a:t>
            </a:r>
            <a:r>
              <a:rPr lang="en-US" sz="1600" dirty="0" smtClean="0">
                <a:solidFill>
                  <a:srgbClr val="7F7F7F"/>
                </a:solidFill>
                <a:latin typeface="Arial"/>
                <a:cs typeface="Arial"/>
              </a:rPr>
              <a:t>. </a:t>
            </a:r>
            <a:r>
              <a:rPr lang="en-US" sz="1600" dirty="0" err="1" smtClean="0">
                <a:solidFill>
                  <a:srgbClr val="7F7F7F"/>
                </a:solidFill>
                <a:latin typeface="Arial"/>
                <a:cs typeface="Arial"/>
              </a:rPr>
              <a:t>Ut</a:t>
            </a:r>
            <a:r>
              <a:rPr lang="en-US" sz="1600" dirty="0" smtClean="0">
                <a:solidFill>
                  <a:srgbClr val="7F7F7F"/>
                </a:solidFill>
                <a:latin typeface="Arial"/>
                <a:cs typeface="Arial"/>
              </a:rPr>
              <a:t> </a:t>
            </a:r>
            <a:r>
              <a:rPr lang="en-US" sz="1600" dirty="0" err="1" smtClean="0">
                <a:solidFill>
                  <a:srgbClr val="7F7F7F"/>
                </a:solidFill>
                <a:latin typeface="Arial"/>
                <a:cs typeface="Arial"/>
              </a:rPr>
              <a:t>enim</a:t>
            </a:r>
            <a:r>
              <a:rPr lang="en-US" sz="1600" dirty="0" smtClean="0">
                <a:solidFill>
                  <a:srgbClr val="7F7F7F"/>
                </a:solidFill>
                <a:latin typeface="Arial"/>
                <a:cs typeface="Arial"/>
              </a:rPr>
              <a:t> ad minim </a:t>
            </a:r>
            <a:r>
              <a:rPr lang="en-US" sz="1600" dirty="0" err="1" smtClean="0">
                <a:solidFill>
                  <a:srgbClr val="7F7F7F"/>
                </a:solidFill>
                <a:latin typeface="Arial"/>
                <a:cs typeface="Arial"/>
              </a:rPr>
              <a:t>veniam</a:t>
            </a:r>
            <a:r>
              <a:rPr lang="en-US" sz="1600" dirty="0" smtClean="0">
                <a:solidFill>
                  <a:srgbClr val="7F7F7F"/>
                </a:solidFill>
                <a:latin typeface="Arial"/>
                <a:cs typeface="Arial"/>
              </a:rPr>
              <a:t>, </a:t>
            </a:r>
            <a:r>
              <a:rPr lang="en-US" sz="1600" dirty="0" err="1" smtClean="0">
                <a:solidFill>
                  <a:srgbClr val="7F7F7F"/>
                </a:solidFill>
                <a:latin typeface="Arial"/>
                <a:cs typeface="Arial"/>
              </a:rPr>
              <a:t>quis</a:t>
            </a:r>
            <a:r>
              <a:rPr lang="en-US" sz="1600" dirty="0" smtClean="0">
                <a:solidFill>
                  <a:srgbClr val="7F7F7F"/>
                </a:solidFill>
                <a:latin typeface="Arial"/>
                <a:cs typeface="Arial"/>
              </a:rPr>
              <a:t> </a:t>
            </a:r>
            <a:r>
              <a:rPr lang="en-US" sz="1600" dirty="0" err="1" smtClean="0">
                <a:solidFill>
                  <a:srgbClr val="7F7F7F"/>
                </a:solidFill>
                <a:latin typeface="Arial"/>
                <a:cs typeface="Arial"/>
              </a:rPr>
              <a:t>nostrud</a:t>
            </a:r>
            <a:r>
              <a:rPr lang="en-US" sz="1600" dirty="0" smtClean="0">
                <a:solidFill>
                  <a:srgbClr val="7F7F7F"/>
                </a:solidFill>
                <a:latin typeface="Arial"/>
                <a:cs typeface="Arial"/>
              </a:rPr>
              <a:t> exercitation </a:t>
            </a:r>
            <a:r>
              <a:rPr lang="en-US" sz="1600" dirty="0" err="1" smtClean="0">
                <a:solidFill>
                  <a:srgbClr val="7F7F7F"/>
                </a:solidFill>
                <a:latin typeface="Arial"/>
                <a:cs typeface="Arial"/>
              </a:rPr>
              <a:t>ullamco</a:t>
            </a:r>
            <a:r>
              <a:rPr lang="en-US" sz="1600" dirty="0" smtClean="0">
                <a:solidFill>
                  <a:srgbClr val="7F7F7F"/>
                </a:solidFill>
                <a:latin typeface="Arial"/>
                <a:cs typeface="Arial"/>
              </a:rPr>
              <a:t>.</a:t>
            </a:r>
          </a:p>
          <a:p>
            <a:endParaRPr lang="en-US" sz="1600" dirty="0" smtClean="0">
              <a:solidFill>
                <a:srgbClr val="7F7F7F"/>
              </a:solidFill>
              <a:latin typeface="Arial"/>
              <a:cs typeface="Arial"/>
            </a:endParaRPr>
          </a:p>
          <a:p>
            <a:r>
              <a:rPr lang="en-US" sz="1600" dirty="0" smtClean="0">
                <a:solidFill>
                  <a:srgbClr val="7F7F7F"/>
                </a:solidFill>
                <a:latin typeface="Arial"/>
                <a:cs typeface="Arial"/>
              </a:rPr>
              <a:t>Subtitle goes </a:t>
            </a:r>
            <a:r>
              <a:rPr lang="en-US" sz="1600" dirty="0" err="1" smtClean="0">
                <a:solidFill>
                  <a:srgbClr val="7F7F7F"/>
                </a:solidFill>
                <a:latin typeface="Arial"/>
                <a:cs typeface="Arial"/>
              </a:rPr>
              <a:t>ipsum</a:t>
            </a:r>
            <a:r>
              <a:rPr lang="en-US" sz="1600" dirty="0" smtClean="0">
                <a:solidFill>
                  <a:srgbClr val="7F7F7F"/>
                </a:solidFill>
                <a:latin typeface="Arial"/>
                <a:cs typeface="Arial"/>
              </a:rPr>
              <a:t> dolor sit </a:t>
            </a:r>
            <a:r>
              <a:rPr lang="en-US" sz="1600" dirty="0" err="1" smtClean="0">
                <a:solidFill>
                  <a:srgbClr val="7F7F7F"/>
                </a:solidFill>
                <a:latin typeface="Arial"/>
                <a:cs typeface="Arial"/>
              </a:rPr>
              <a:t>amet</a:t>
            </a:r>
            <a:r>
              <a:rPr lang="en-US" sz="1600" dirty="0" smtClean="0">
                <a:solidFill>
                  <a:srgbClr val="7F7F7F"/>
                </a:solidFill>
                <a:latin typeface="Arial"/>
                <a:cs typeface="Arial"/>
              </a:rPr>
              <a:t>, </a:t>
            </a:r>
            <a:r>
              <a:rPr lang="en-US" sz="1600" dirty="0" err="1" smtClean="0">
                <a:solidFill>
                  <a:srgbClr val="7F7F7F"/>
                </a:solidFill>
                <a:latin typeface="Arial"/>
                <a:cs typeface="Arial"/>
              </a:rPr>
              <a:t>consev</a:t>
            </a:r>
            <a:r>
              <a:rPr lang="en-US" sz="1600" dirty="0" smtClean="0">
                <a:solidFill>
                  <a:srgbClr val="7F7F7F"/>
                </a:solidFill>
                <a:latin typeface="Arial"/>
                <a:cs typeface="Arial"/>
              </a:rPr>
              <a:t> </a:t>
            </a:r>
            <a:r>
              <a:rPr lang="en-US" sz="1600" dirty="0" err="1" smtClean="0">
                <a:solidFill>
                  <a:srgbClr val="7F7F7F"/>
                </a:solidFill>
                <a:latin typeface="Arial"/>
                <a:cs typeface="Arial"/>
              </a:rPr>
              <a:t>cteturart</a:t>
            </a:r>
            <a:r>
              <a:rPr lang="en-US" sz="1600" dirty="0" smtClean="0">
                <a:solidFill>
                  <a:srgbClr val="7F7F7F"/>
                </a:solidFill>
                <a:latin typeface="Arial"/>
                <a:cs typeface="Arial"/>
              </a:rPr>
              <a:t>. </a:t>
            </a:r>
            <a:r>
              <a:rPr lang="en-US" sz="1600" dirty="0" err="1" smtClean="0">
                <a:solidFill>
                  <a:srgbClr val="7F7F7F"/>
                </a:solidFill>
                <a:latin typeface="Arial"/>
                <a:cs typeface="Arial"/>
              </a:rPr>
              <a:t>Lorem</a:t>
            </a:r>
            <a:r>
              <a:rPr lang="en-US" sz="1600" dirty="0" smtClean="0">
                <a:solidFill>
                  <a:srgbClr val="7F7F7F"/>
                </a:solidFill>
                <a:latin typeface="Arial"/>
                <a:cs typeface="Arial"/>
              </a:rPr>
              <a:t> </a:t>
            </a:r>
            <a:r>
              <a:rPr lang="en-US" sz="1600" dirty="0" err="1" smtClean="0">
                <a:solidFill>
                  <a:srgbClr val="7F7F7F"/>
                </a:solidFill>
                <a:latin typeface="Arial"/>
                <a:cs typeface="Arial"/>
              </a:rPr>
              <a:t>ipsum</a:t>
            </a:r>
            <a:r>
              <a:rPr lang="en-US" sz="1600" dirty="0" smtClean="0">
                <a:solidFill>
                  <a:srgbClr val="7F7F7F"/>
                </a:solidFill>
                <a:latin typeface="Arial"/>
                <a:cs typeface="Arial"/>
              </a:rPr>
              <a:t> dolor sit </a:t>
            </a:r>
            <a:r>
              <a:rPr lang="en-US" sz="1600" dirty="0" err="1" smtClean="0">
                <a:solidFill>
                  <a:srgbClr val="7F7F7F"/>
                </a:solidFill>
                <a:latin typeface="Arial"/>
                <a:cs typeface="Arial"/>
              </a:rPr>
              <a:t>amet</a:t>
            </a:r>
            <a:r>
              <a:rPr lang="en-US" sz="1600" dirty="0" smtClean="0">
                <a:solidFill>
                  <a:srgbClr val="7F7F7F"/>
                </a:solidFill>
                <a:latin typeface="Arial"/>
                <a:cs typeface="Arial"/>
              </a:rPr>
              <a:t>, </a:t>
            </a:r>
            <a:r>
              <a:rPr lang="en-US" sz="1600" dirty="0" err="1" smtClean="0">
                <a:solidFill>
                  <a:srgbClr val="7F7F7F"/>
                </a:solidFill>
                <a:latin typeface="Arial"/>
                <a:cs typeface="Arial"/>
              </a:rPr>
              <a:t>consectetur</a:t>
            </a:r>
            <a:r>
              <a:rPr lang="en-US" sz="1600" dirty="0" smtClean="0">
                <a:solidFill>
                  <a:srgbClr val="7F7F7F"/>
                </a:solidFill>
                <a:latin typeface="Arial"/>
                <a:cs typeface="Arial"/>
              </a:rPr>
              <a:t> </a:t>
            </a:r>
            <a:r>
              <a:rPr lang="en-US" sz="1600" dirty="0" err="1" smtClean="0">
                <a:solidFill>
                  <a:srgbClr val="7F7F7F"/>
                </a:solidFill>
                <a:latin typeface="Arial"/>
                <a:cs typeface="Arial"/>
              </a:rPr>
              <a:t>adipisicing</a:t>
            </a:r>
            <a:r>
              <a:rPr lang="en-US" sz="1600" dirty="0" smtClean="0">
                <a:solidFill>
                  <a:srgbClr val="7F7F7F"/>
                </a:solidFill>
                <a:latin typeface="Arial"/>
                <a:cs typeface="Arial"/>
              </a:rPr>
              <a:t> </a:t>
            </a:r>
            <a:r>
              <a:rPr lang="en-US" sz="1600" dirty="0" err="1" smtClean="0">
                <a:solidFill>
                  <a:srgbClr val="7F7F7F"/>
                </a:solidFill>
                <a:latin typeface="Arial"/>
                <a:cs typeface="Arial"/>
              </a:rPr>
              <a:t>elit</a:t>
            </a:r>
            <a:r>
              <a:rPr lang="en-US" sz="1600" dirty="0" smtClean="0">
                <a:solidFill>
                  <a:srgbClr val="7F7F7F"/>
                </a:solidFill>
                <a:latin typeface="Arial"/>
                <a:cs typeface="Arial"/>
              </a:rPr>
              <a:t>, </a:t>
            </a:r>
            <a:r>
              <a:rPr lang="en-US" sz="1600" dirty="0" err="1" smtClean="0">
                <a:solidFill>
                  <a:srgbClr val="7F7F7F"/>
                </a:solidFill>
                <a:latin typeface="Arial"/>
                <a:cs typeface="Arial"/>
              </a:rPr>
              <a:t>sed</a:t>
            </a:r>
            <a:r>
              <a:rPr lang="en-US" sz="1600" dirty="0" smtClean="0">
                <a:solidFill>
                  <a:srgbClr val="7F7F7F"/>
                </a:solidFill>
                <a:latin typeface="Arial"/>
                <a:cs typeface="Arial"/>
              </a:rPr>
              <a:t> do </a:t>
            </a:r>
            <a:r>
              <a:rPr lang="en-US" sz="1600" dirty="0" err="1" smtClean="0">
                <a:solidFill>
                  <a:srgbClr val="7F7F7F"/>
                </a:solidFill>
                <a:latin typeface="Arial"/>
                <a:cs typeface="Arial"/>
              </a:rPr>
              <a:t>eiusmod</a:t>
            </a:r>
            <a:r>
              <a:rPr lang="en-US" sz="1600" dirty="0" smtClean="0">
                <a:solidFill>
                  <a:srgbClr val="7F7F7F"/>
                </a:solidFill>
                <a:latin typeface="Arial"/>
                <a:cs typeface="Arial"/>
              </a:rPr>
              <a:t>.</a:t>
            </a:r>
          </a:p>
          <a:p>
            <a:pPr lvl="0"/>
            <a:endParaRPr lang="en-US" dirty="0"/>
          </a:p>
        </p:txBody>
      </p:sp>
      <p:sp>
        <p:nvSpPr>
          <p:cNvPr id="11" name="Date Placeholder 2"/>
          <p:cNvSpPr txBox="1">
            <a:spLocks/>
          </p:cNvSpPr>
          <p:nvPr userDrawn="1"/>
        </p:nvSpPr>
        <p:spPr>
          <a:xfrm>
            <a:off x="1016000" y="6400800"/>
            <a:ext cx="3454400" cy="365125"/>
          </a:xfrm>
          <a:prstGeom prst="rect">
            <a:avLst/>
          </a:prstGeom>
        </p:spPr>
        <p:txBody>
          <a:bodyPr vert="horz" lIns="91440" tIns="45720" rIns="91440" bIns="45720" rtlCol="0" anchor="ctr"/>
          <a:lstStyle>
            <a:lvl1pPr>
              <a:defRPr sz="700">
                <a:solidFill>
                  <a:schemeClr val="bg1"/>
                </a:solidFill>
                <a:latin typeface="Arial"/>
                <a:cs typeface="Arial"/>
              </a:defRPr>
            </a:lvl1pPr>
          </a:lstStyle>
          <a:p>
            <a:pPr defTabSz="457189">
              <a:defRPr/>
            </a:pPr>
            <a:r>
              <a:rPr lang="en-US" sz="700" dirty="0" smtClean="0">
                <a:solidFill>
                  <a:prstClr val="white"/>
                </a:solidFill>
              </a:rPr>
              <a:t>Copyright </a:t>
            </a:r>
            <a:r>
              <a:rPr lang="en-US" sz="700" dirty="0" smtClean="0">
                <a:solidFill>
                  <a:prstClr val="white"/>
                </a:solidFill>
              </a:rPr>
              <a:t>2017. </a:t>
            </a:r>
            <a:r>
              <a:rPr lang="en-US" sz="700" dirty="0" smtClean="0">
                <a:solidFill>
                  <a:prstClr val="white"/>
                </a:solidFill>
              </a:rPr>
              <a:t>All rights reserved</a:t>
            </a:r>
            <a:endParaRPr lang="en-US" sz="700" dirty="0">
              <a:solidFill>
                <a:prstClr val="white"/>
              </a:solidFill>
            </a:endParaRPr>
          </a:p>
        </p:txBody>
      </p:sp>
      <p:pic>
        <p:nvPicPr>
          <p:cNvPr id="13" name="Picture 12" descr="Fiatech_Logo_CMYK_WHITE_2.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90667" y="6400800"/>
            <a:ext cx="1422400" cy="219237"/>
          </a:xfrm>
          <a:prstGeom prst="rect">
            <a:avLst/>
          </a:prstGeom>
        </p:spPr>
      </p:pic>
      <p:sp>
        <p:nvSpPr>
          <p:cNvPr id="4" name="TextBox 3"/>
          <p:cNvSpPr txBox="1"/>
          <p:nvPr userDrawn="1"/>
        </p:nvSpPr>
        <p:spPr>
          <a:xfrm>
            <a:off x="13169101" y="6339185"/>
            <a:ext cx="184731" cy="369332"/>
          </a:xfrm>
          <a:prstGeom prst="rect">
            <a:avLst/>
          </a:prstGeom>
          <a:noFill/>
        </p:spPr>
        <p:txBody>
          <a:bodyPr wrap="none" rtlCol="0">
            <a:spAutoFit/>
          </a:bodyPr>
          <a:lstStyle/>
          <a:p>
            <a:pPr defTabSz="457189"/>
            <a:endParaRPr lang="en-US" sz="1800" dirty="0">
              <a:solidFill>
                <a:prstClr val="black"/>
              </a:solidFill>
            </a:endParaRPr>
          </a:p>
        </p:txBody>
      </p:sp>
    </p:spTree>
    <p:extLst>
      <p:ext uri="{BB962C8B-B14F-4D97-AF65-F5344CB8AC3E}">
        <p14:creationId xmlns:p14="http://schemas.microsoft.com/office/powerpoint/2010/main" val="84161874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ttom Header Blue, 2 column">
    <p:spTree>
      <p:nvGrpSpPr>
        <p:cNvPr id="1" name=""/>
        <p:cNvGrpSpPr/>
        <p:nvPr/>
      </p:nvGrpSpPr>
      <p:grpSpPr>
        <a:xfrm>
          <a:off x="0" y="0"/>
          <a:ext cx="0" cy="0"/>
          <a:chOff x="0" y="0"/>
          <a:chExt cx="0" cy="0"/>
        </a:xfrm>
      </p:grpSpPr>
      <p:pic>
        <p:nvPicPr>
          <p:cNvPr id="3" name="Picture 2" descr="Bottom Header.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019800"/>
            <a:ext cx="12192000" cy="838200"/>
          </a:xfrm>
          <a:prstGeom prst="rect">
            <a:avLst/>
          </a:prstGeom>
        </p:spPr>
      </p:pic>
      <p:sp>
        <p:nvSpPr>
          <p:cNvPr id="8" name="Title 10"/>
          <p:cNvSpPr>
            <a:spLocks noGrp="1"/>
          </p:cNvSpPr>
          <p:nvPr>
            <p:ph type="title" hasCustomPrompt="1"/>
          </p:nvPr>
        </p:nvSpPr>
        <p:spPr>
          <a:xfrm>
            <a:off x="1089196" y="660400"/>
            <a:ext cx="10160000" cy="635000"/>
          </a:xfrm>
          <a:prstGeom prst="rect">
            <a:avLst/>
          </a:prstGeom>
        </p:spPr>
        <p:txBody>
          <a:bodyPr vert="horz" lIns="0" tIns="0" rIns="0" bIns="0"/>
          <a:lstStyle>
            <a:lvl1pPr algn="l">
              <a:tabLst/>
              <a:defRPr sz="3500" b="0" i="0" baseline="0">
                <a:solidFill>
                  <a:schemeClr val="tx1">
                    <a:lumMod val="50000"/>
                    <a:lumOff val="50000"/>
                  </a:schemeClr>
                </a:solidFill>
              </a:defRPr>
            </a:lvl1pPr>
          </a:lstStyle>
          <a:p>
            <a:r>
              <a:rPr lang="en-US" dirty="0" smtClean="0"/>
              <a:t>Headline, two column text</a:t>
            </a:r>
            <a:endParaRPr lang="en-US" dirty="0"/>
          </a:p>
        </p:txBody>
      </p:sp>
      <p:sp>
        <p:nvSpPr>
          <p:cNvPr id="9" name="Text Placeholder 10"/>
          <p:cNvSpPr>
            <a:spLocks noGrp="1"/>
          </p:cNvSpPr>
          <p:nvPr>
            <p:ph type="body" sz="quarter" idx="10" hasCustomPrompt="1"/>
          </p:nvPr>
        </p:nvSpPr>
        <p:spPr>
          <a:xfrm>
            <a:off x="1117600" y="1828800"/>
            <a:ext cx="9144000" cy="3810000"/>
          </a:xfrm>
          <a:prstGeom prst="rect">
            <a:avLst/>
          </a:prstGeom>
        </p:spPr>
        <p:txBody>
          <a:bodyPr vert="horz" lIns="0" tIns="0" rIns="0" bIns="0" numCol="2" spcCol="254000"/>
          <a:lstStyle>
            <a:lvl1pPr marL="0" indent="0">
              <a:buNone/>
              <a:defRPr sz="1600" baseline="0">
                <a:solidFill>
                  <a:schemeClr val="bg1">
                    <a:lumMod val="50000"/>
                  </a:schemeClr>
                </a:solidFill>
                <a:latin typeface="Arial"/>
              </a:defRPr>
            </a:lvl1pPr>
          </a:lstStyle>
          <a:p>
            <a:r>
              <a:rPr lang="en-US" sz="1600" dirty="0" err="1" smtClean="0">
                <a:solidFill>
                  <a:srgbClr val="7F7F7F"/>
                </a:solidFill>
                <a:latin typeface="Arial"/>
                <a:cs typeface="Arial"/>
              </a:rPr>
              <a:t>Lorem</a:t>
            </a:r>
            <a:r>
              <a:rPr lang="en-US" sz="1600" dirty="0" smtClean="0">
                <a:solidFill>
                  <a:srgbClr val="7F7F7F"/>
                </a:solidFill>
                <a:latin typeface="Arial"/>
                <a:cs typeface="Arial"/>
              </a:rPr>
              <a:t> </a:t>
            </a:r>
            <a:r>
              <a:rPr lang="en-US" sz="1600" dirty="0" err="1" smtClean="0">
                <a:solidFill>
                  <a:srgbClr val="7F7F7F"/>
                </a:solidFill>
                <a:latin typeface="Arial"/>
                <a:cs typeface="Arial"/>
              </a:rPr>
              <a:t>ipsum</a:t>
            </a:r>
            <a:r>
              <a:rPr lang="en-US" sz="1600" dirty="0" smtClean="0">
                <a:solidFill>
                  <a:srgbClr val="7F7F7F"/>
                </a:solidFill>
                <a:latin typeface="Arial"/>
                <a:cs typeface="Arial"/>
              </a:rPr>
              <a:t> dolor sit </a:t>
            </a:r>
            <a:r>
              <a:rPr lang="en-US" sz="1600" dirty="0" err="1" smtClean="0">
                <a:solidFill>
                  <a:srgbClr val="7F7F7F"/>
                </a:solidFill>
                <a:latin typeface="Arial"/>
                <a:cs typeface="Arial"/>
              </a:rPr>
              <a:t>amet</a:t>
            </a:r>
            <a:r>
              <a:rPr lang="en-US" sz="1600" dirty="0" smtClean="0">
                <a:solidFill>
                  <a:srgbClr val="7F7F7F"/>
                </a:solidFill>
                <a:latin typeface="Arial"/>
                <a:cs typeface="Arial"/>
              </a:rPr>
              <a:t>, </a:t>
            </a:r>
            <a:r>
              <a:rPr lang="en-US" sz="1600" dirty="0" err="1" smtClean="0">
                <a:solidFill>
                  <a:srgbClr val="7F7F7F"/>
                </a:solidFill>
                <a:latin typeface="Arial"/>
                <a:cs typeface="Arial"/>
              </a:rPr>
              <a:t>conse</a:t>
            </a:r>
            <a:r>
              <a:rPr lang="en-US" sz="1600" dirty="0" smtClean="0">
                <a:solidFill>
                  <a:srgbClr val="7F7F7F"/>
                </a:solidFill>
                <a:latin typeface="Arial"/>
                <a:cs typeface="Arial"/>
              </a:rPr>
              <a:t> </a:t>
            </a:r>
            <a:r>
              <a:rPr lang="en-US" sz="1600" dirty="0" err="1" smtClean="0">
                <a:solidFill>
                  <a:srgbClr val="7F7F7F"/>
                </a:solidFill>
                <a:latin typeface="Arial"/>
                <a:cs typeface="Arial"/>
              </a:rPr>
              <a:t>ctetur</a:t>
            </a:r>
            <a:r>
              <a:rPr lang="en-US" sz="1600" dirty="0" smtClean="0">
                <a:solidFill>
                  <a:srgbClr val="7F7F7F"/>
                </a:solidFill>
                <a:latin typeface="Arial"/>
                <a:cs typeface="Arial"/>
              </a:rPr>
              <a:t> </a:t>
            </a:r>
            <a:r>
              <a:rPr lang="en-US" sz="1600" dirty="0" err="1" smtClean="0">
                <a:solidFill>
                  <a:srgbClr val="7F7F7F"/>
                </a:solidFill>
                <a:latin typeface="Arial"/>
                <a:cs typeface="Arial"/>
              </a:rPr>
              <a:t>adipisicing</a:t>
            </a:r>
            <a:r>
              <a:rPr lang="en-US" sz="1600" dirty="0" smtClean="0">
                <a:solidFill>
                  <a:srgbClr val="7F7F7F"/>
                </a:solidFill>
                <a:latin typeface="Arial"/>
                <a:cs typeface="Arial"/>
              </a:rPr>
              <a:t> </a:t>
            </a:r>
            <a:r>
              <a:rPr lang="en-US" sz="1600" dirty="0" err="1" smtClean="0">
                <a:solidFill>
                  <a:srgbClr val="7F7F7F"/>
                </a:solidFill>
                <a:latin typeface="Arial"/>
                <a:cs typeface="Arial"/>
              </a:rPr>
              <a:t>elit</a:t>
            </a:r>
            <a:r>
              <a:rPr lang="en-US" sz="1600" dirty="0" smtClean="0">
                <a:solidFill>
                  <a:srgbClr val="7F7F7F"/>
                </a:solidFill>
                <a:latin typeface="Arial"/>
                <a:cs typeface="Arial"/>
              </a:rPr>
              <a:t>, </a:t>
            </a:r>
            <a:r>
              <a:rPr lang="en-US" sz="1600" dirty="0" err="1" smtClean="0">
                <a:solidFill>
                  <a:srgbClr val="7F7F7F"/>
                </a:solidFill>
                <a:latin typeface="Arial"/>
                <a:cs typeface="Arial"/>
              </a:rPr>
              <a:t>sed</a:t>
            </a:r>
            <a:r>
              <a:rPr lang="en-US" sz="1600" dirty="0" smtClean="0">
                <a:solidFill>
                  <a:srgbClr val="7F7F7F"/>
                </a:solidFill>
                <a:latin typeface="Arial"/>
                <a:cs typeface="Arial"/>
              </a:rPr>
              <a:t> do </a:t>
            </a:r>
            <a:r>
              <a:rPr lang="en-US" sz="1600" dirty="0" err="1" smtClean="0">
                <a:solidFill>
                  <a:srgbClr val="7F7F7F"/>
                </a:solidFill>
                <a:latin typeface="Arial"/>
                <a:cs typeface="Arial"/>
              </a:rPr>
              <a:t>eius</a:t>
            </a:r>
            <a:r>
              <a:rPr lang="en-US" sz="1600" dirty="0" smtClean="0">
                <a:solidFill>
                  <a:srgbClr val="7F7F7F"/>
                </a:solidFill>
                <a:latin typeface="Arial"/>
                <a:cs typeface="Arial"/>
              </a:rPr>
              <a:t> mod </a:t>
            </a:r>
            <a:r>
              <a:rPr lang="en-US" sz="1600" dirty="0" err="1" smtClean="0">
                <a:solidFill>
                  <a:srgbClr val="7F7F7F"/>
                </a:solidFill>
                <a:latin typeface="Arial"/>
                <a:cs typeface="Arial"/>
              </a:rPr>
              <a:t>tempor</a:t>
            </a:r>
            <a:r>
              <a:rPr lang="en-US" sz="1600" dirty="0" smtClean="0">
                <a:solidFill>
                  <a:srgbClr val="7F7F7F"/>
                </a:solidFill>
                <a:latin typeface="Arial"/>
                <a:cs typeface="Arial"/>
              </a:rPr>
              <a:t> </a:t>
            </a:r>
            <a:r>
              <a:rPr lang="en-US" sz="1600" dirty="0" err="1" smtClean="0">
                <a:solidFill>
                  <a:srgbClr val="7F7F7F"/>
                </a:solidFill>
                <a:latin typeface="Arial"/>
                <a:cs typeface="Arial"/>
              </a:rPr>
              <a:t>incididunt</a:t>
            </a:r>
            <a:r>
              <a:rPr lang="en-US" sz="1600" dirty="0" smtClean="0">
                <a:solidFill>
                  <a:srgbClr val="7F7F7F"/>
                </a:solidFill>
                <a:latin typeface="Arial"/>
                <a:cs typeface="Arial"/>
              </a:rPr>
              <a:t> </a:t>
            </a:r>
            <a:r>
              <a:rPr lang="en-US" sz="1600" dirty="0" err="1" smtClean="0">
                <a:solidFill>
                  <a:srgbClr val="7F7F7F"/>
                </a:solidFill>
                <a:latin typeface="Arial"/>
                <a:cs typeface="Arial"/>
              </a:rPr>
              <a:t>ut</a:t>
            </a:r>
            <a:r>
              <a:rPr lang="en-US" sz="1600" dirty="0" smtClean="0">
                <a:solidFill>
                  <a:srgbClr val="7F7F7F"/>
                </a:solidFill>
                <a:latin typeface="Arial"/>
                <a:cs typeface="Arial"/>
              </a:rPr>
              <a:t> </a:t>
            </a:r>
            <a:r>
              <a:rPr lang="en-US" sz="1600" dirty="0" err="1" smtClean="0">
                <a:solidFill>
                  <a:srgbClr val="7F7F7F"/>
                </a:solidFill>
                <a:latin typeface="Arial"/>
                <a:cs typeface="Arial"/>
              </a:rPr>
              <a:t>labore</a:t>
            </a:r>
            <a:r>
              <a:rPr lang="en-US" sz="1600" dirty="0" smtClean="0">
                <a:solidFill>
                  <a:srgbClr val="7F7F7F"/>
                </a:solidFill>
                <a:latin typeface="Arial"/>
                <a:cs typeface="Arial"/>
              </a:rPr>
              <a:t> et </a:t>
            </a:r>
            <a:r>
              <a:rPr lang="en-US" sz="1600" dirty="0" err="1" smtClean="0">
                <a:solidFill>
                  <a:srgbClr val="7F7F7F"/>
                </a:solidFill>
                <a:latin typeface="Arial"/>
                <a:cs typeface="Arial"/>
              </a:rPr>
              <a:t>dolore</a:t>
            </a:r>
            <a:r>
              <a:rPr lang="en-US" sz="1600" dirty="0" smtClean="0">
                <a:solidFill>
                  <a:srgbClr val="7F7F7F"/>
                </a:solidFill>
                <a:latin typeface="Arial"/>
                <a:cs typeface="Arial"/>
              </a:rPr>
              <a:t>.</a:t>
            </a:r>
          </a:p>
          <a:p>
            <a:endParaRPr lang="en-US" sz="1600" dirty="0" smtClean="0">
              <a:solidFill>
                <a:srgbClr val="7F7F7F"/>
              </a:solidFill>
              <a:latin typeface="Arial"/>
              <a:cs typeface="Arial"/>
            </a:endParaRPr>
          </a:p>
          <a:p>
            <a:r>
              <a:rPr lang="en-US" sz="1600" dirty="0" err="1" smtClean="0">
                <a:solidFill>
                  <a:srgbClr val="7F7F7F"/>
                </a:solidFill>
                <a:latin typeface="Arial"/>
                <a:cs typeface="Arial"/>
              </a:rPr>
              <a:t>Lorem</a:t>
            </a:r>
            <a:r>
              <a:rPr lang="en-US" sz="1600" dirty="0" smtClean="0">
                <a:solidFill>
                  <a:srgbClr val="7F7F7F"/>
                </a:solidFill>
                <a:latin typeface="Arial"/>
                <a:cs typeface="Arial"/>
              </a:rPr>
              <a:t> </a:t>
            </a:r>
            <a:r>
              <a:rPr lang="en-US" sz="1600" dirty="0" err="1" smtClean="0">
                <a:solidFill>
                  <a:srgbClr val="7F7F7F"/>
                </a:solidFill>
                <a:latin typeface="Arial"/>
                <a:cs typeface="Arial"/>
              </a:rPr>
              <a:t>ipsum</a:t>
            </a:r>
            <a:r>
              <a:rPr lang="en-US" sz="1600" dirty="0" smtClean="0">
                <a:solidFill>
                  <a:srgbClr val="7F7F7F"/>
                </a:solidFill>
                <a:latin typeface="Arial"/>
                <a:cs typeface="Arial"/>
              </a:rPr>
              <a:t> dolor sit </a:t>
            </a:r>
            <a:r>
              <a:rPr lang="en-US" sz="1600" dirty="0" err="1" smtClean="0">
                <a:solidFill>
                  <a:srgbClr val="7F7F7F"/>
                </a:solidFill>
                <a:latin typeface="Arial"/>
                <a:cs typeface="Arial"/>
              </a:rPr>
              <a:t>amet</a:t>
            </a:r>
            <a:r>
              <a:rPr lang="en-US" sz="1600" dirty="0" smtClean="0">
                <a:solidFill>
                  <a:srgbClr val="7F7F7F"/>
                </a:solidFill>
                <a:latin typeface="Arial"/>
                <a:cs typeface="Arial"/>
              </a:rPr>
              <a:t>, </a:t>
            </a:r>
            <a:r>
              <a:rPr lang="en-US" sz="1600" dirty="0" err="1" smtClean="0">
                <a:solidFill>
                  <a:srgbClr val="7F7F7F"/>
                </a:solidFill>
                <a:latin typeface="Arial"/>
                <a:cs typeface="Arial"/>
              </a:rPr>
              <a:t>consev</a:t>
            </a:r>
            <a:r>
              <a:rPr lang="en-US" sz="1600" dirty="0" smtClean="0">
                <a:solidFill>
                  <a:srgbClr val="7F7F7F"/>
                </a:solidFill>
                <a:latin typeface="Arial"/>
                <a:cs typeface="Arial"/>
              </a:rPr>
              <a:t> </a:t>
            </a:r>
            <a:r>
              <a:rPr lang="en-US" sz="1600" dirty="0" err="1" smtClean="0">
                <a:solidFill>
                  <a:srgbClr val="7F7F7F"/>
                </a:solidFill>
                <a:latin typeface="Arial"/>
                <a:cs typeface="Arial"/>
              </a:rPr>
              <a:t>cteturart</a:t>
            </a:r>
            <a:r>
              <a:rPr lang="en-US" sz="1600" dirty="0" smtClean="0">
                <a:solidFill>
                  <a:srgbClr val="7F7F7F"/>
                </a:solidFill>
                <a:latin typeface="Arial"/>
                <a:cs typeface="Arial"/>
              </a:rPr>
              <a:t> </a:t>
            </a:r>
            <a:r>
              <a:rPr lang="en-US" sz="1600" dirty="0" err="1" smtClean="0">
                <a:solidFill>
                  <a:srgbClr val="7F7F7F"/>
                </a:solidFill>
                <a:latin typeface="Arial"/>
                <a:cs typeface="Arial"/>
              </a:rPr>
              <a:t>adipisicing</a:t>
            </a:r>
            <a:r>
              <a:rPr lang="en-US" sz="1600" dirty="0" smtClean="0">
                <a:solidFill>
                  <a:srgbClr val="7F7F7F"/>
                </a:solidFill>
                <a:latin typeface="Arial"/>
                <a:cs typeface="Arial"/>
              </a:rPr>
              <a:t> </a:t>
            </a:r>
            <a:r>
              <a:rPr lang="en-US" sz="1600" dirty="0" err="1" smtClean="0">
                <a:solidFill>
                  <a:srgbClr val="7F7F7F"/>
                </a:solidFill>
                <a:latin typeface="Arial"/>
                <a:cs typeface="Arial"/>
              </a:rPr>
              <a:t>elit</a:t>
            </a:r>
            <a:r>
              <a:rPr lang="en-US" sz="1600" dirty="0" smtClean="0">
                <a:solidFill>
                  <a:srgbClr val="7F7F7F"/>
                </a:solidFill>
                <a:latin typeface="Arial"/>
                <a:cs typeface="Arial"/>
              </a:rPr>
              <a:t> </a:t>
            </a:r>
            <a:r>
              <a:rPr lang="en-US" sz="1600" dirty="0" err="1" smtClean="0">
                <a:solidFill>
                  <a:srgbClr val="7F7F7F"/>
                </a:solidFill>
                <a:latin typeface="Arial"/>
                <a:cs typeface="Arial"/>
              </a:rPr>
              <a:t>seddo</a:t>
            </a:r>
            <a:r>
              <a:rPr lang="en-US" sz="1600" dirty="0" smtClean="0">
                <a:solidFill>
                  <a:srgbClr val="7F7F7F"/>
                </a:solidFill>
                <a:latin typeface="Arial"/>
                <a:cs typeface="Arial"/>
              </a:rPr>
              <a:t>. </a:t>
            </a:r>
            <a:r>
              <a:rPr lang="en-US" sz="1600" dirty="0" err="1" smtClean="0">
                <a:solidFill>
                  <a:srgbClr val="7F7F7F"/>
                </a:solidFill>
                <a:latin typeface="Arial"/>
                <a:cs typeface="Arial"/>
              </a:rPr>
              <a:t>Lorem</a:t>
            </a:r>
            <a:r>
              <a:rPr lang="en-US" sz="1600" dirty="0" smtClean="0">
                <a:solidFill>
                  <a:srgbClr val="7F7F7F"/>
                </a:solidFill>
                <a:latin typeface="Arial"/>
                <a:cs typeface="Arial"/>
              </a:rPr>
              <a:t> </a:t>
            </a:r>
            <a:r>
              <a:rPr lang="en-US" sz="1600" dirty="0" err="1" smtClean="0">
                <a:solidFill>
                  <a:srgbClr val="7F7F7F"/>
                </a:solidFill>
                <a:latin typeface="Arial"/>
                <a:cs typeface="Arial"/>
              </a:rPr>
              <a:t>ipsum</a:t>
            </a:r>
            <a:r>
              <a:rPr lang="en-US" sz="1600" dirty="0" smtClean="0">
                <a:solidFill>
                  <a:srgbClr val="7F7F7F"/>
                </a:solidFill>
                <a:latin typeface="Arial"/>
                <a:cs typeface="Arial"/>
              </a:rPr>
              <a:t> dolor sit </a:t>
            </a:r>
            <a:r>
              <a:rPr lang="en-US" sz="1600" dirty="0" err="1" smtClean="0">
                <a:solidFill>
                  <a:srgbClr val="7F7F7F"/>
                </a:solidFill>
                <a:latin typeface="Arial"/>
                <a:cs typeface="Arial"/>
              </a:rPr>
              <a:t>amet</a:t>
            </a:r>
            <a:r>
              <a:rPr lang="en-US" sz="1600" dirty="0" smtClean="0">
                <a:solidFill>
                  <a:srgbClr val="7F7F7F"/>
                </a:solidFill>
                <a:latin typeface="Arial"/>
                <a:cs typeface="Arial"/>
              </a:rPr>
              <a:t>, </a:t>
            </a:r>
            <a:r>
              <a:rPr lang="en-US" sz="1600" dirty="0" err="1" smtClean="0">
                <a:solidFill>
                  <a:srgbClr val="7F7F7F"/>
                </a:solidFill>
                <a:latin typeface="Arial"/>
                <a:cs typeface="Arial"/>
              </a:rPr>
              <a:t>conse</a:t>
            </a:r>
            <a:r>
              <a:rPr lang="en-US" sz="1600" dirty="0" smtClean="0">
                <a:solidFill>
                  <a:srgbClr val="7F7F7F"/>
                </a:solidFill>
                <a:latin typeface="Arial"/>
                <a:cs typeface="Arial"/>
              </a:rPr>
              <a:t> </a:t>
            </a:r>
            <a:r>
              <a:rPr lang="en-US" sz="1600" dirty="0" err="1" smtClean="0">
                <a:solidFill>
                  <a:srgbClr val="7F7F7F"/>
                </a:solidFill>
                <a:latin typeface="Arial"/>
                <a:cs typeface="Arial"/>
              </a:rPr>
              <a:t>ctetur</a:t>
            </a:r>
            <a:r>
              <a:rPr lang="en-US" sz="1600" dirty="0" smtClean="0">
                <a:solidFill>
                  <a:srgbClr val="7F7F7F"/>
                </a:solidFill>
                <a:latin typeface="Arial"/>
                <a:cs typeface="Arial"/>
              </a:rPr>
              <a:t> </a:t>
            </a:r>
            <a:r>
              <a:rPr lang="en-US" sz="1600" dirty="0" err="1" smtClean="0">
                <a:solidFill>
                  <a:srgbClr val="7F7F7F"/>
                </a:solidFill>
                <a:latin typeface="Arial"/>
                <a:cs typeface="Arial"/>
              </a:rPr>
              <a:t>adipisicing</a:t>
            </a:r>
            <a:r>
              <a:rPr lang="en-US" sz="1600" dirty="0" smtClean="0">
                <a:solidFill>
                  <a:srgbClr val="7F7F7F"/>
                </a:solidFill>
                <a:latin typeface="Arial"/>
                <a:cs typeface="Arial"/>
              </a:rPr>
              <a:t> </a:t>
            </a:r>
            <a:r>
              <a:rPr lang="en-US" sz="1600" dirty="0" err="1" smtClean="0">
                <a:solidFill>
                  <a:srgbClr val="7F7F7F"/>
                </a:solidFill>
                <a:latin typeface="Arial"/>
                <a:cs typeface="Arial"/>
              </a:rPr>
              <a:t>elit</a:t>
            </a:r>
            <a:r>
              <a:rPr lang="en-US" sz="1600" dirty="0" smtClean="0">
                <a:solidFill>
                  <a:srgbClr val="7F7F7F"/>
                </a:solidFill>
                <a:latin typeface="Arial"/>
                <a:cs typeface="Arial"/>
              </a:rPr>
              <a:t>, </a:t>
            </a:r>
            <a:r>
              <a:rPr lang="en-US" sz="1600" dirty="0" err="1" smtClean="0">
                <a:solidFill>
                  <a:srgbClr val="7F7F7F"/>
                </a:solidFill>
                <a:latin typeface="Arial"/>
                <a:cs typeface="Arial"/>
              </a:rPr>
              <a:t>sed</a:t>
            </a:r>
            <a:r>
              <a:rPr lang="en-US" sz="1600" dirty="0" smtClean="0">
                <a:solidFill>
                  <a:srgbClr val="7F7F7F"/>
                </a:solidFill>
                <a:latin typeface="Arial"/>
                <a:cs typeface="Arial"/>
              </a:rPr>
              <a:t> do </a:t>
            </a:r>
            <a:r>
              <a:rPr lang="en-US" sz="1600" dirty="0" err="1" smtClean="0">
                <a:solidFill>
                  <a:srgbClr val="7F7F7F"/>
                </a:solidFill>
                <a:latin typeface="Arial"/>
                <a:cs typeface="Arial"/>
              </a:rPr>
              <a:t>eius</a:t>
            </a:r>
            <a:r>
              <a:rPr lang="en-US" sz="1600" dirty="0" smtClean="0">
                <a:solidFill>
                  <a:srgbClr val="7F7F7F"/>
                </a:solidFill>
                <a:latin typeface="Arial"/>
                <a:cs typeface="Arial"/>
              </a:rPr>
              <a:t> mod </a:t>
            </a:r>
            <a:r>
              <a:rPr lang="en-US" sz="1600" dirty="0" err="1" smtClean="0">
                <a:solidFill>
                  <a:srgbClr val="7F7F7F"/>
                </a:solidFill>
                <a:latin typeface="Arial"/>
                <a:cs typeface="Arial"/>
              </a:rPr>
              <a:t>tempor</a:t>
            </a:r>
            <a:r>
              <a:rPr lang="en-US" sz="1600" dirty="0" smtClean="0">
                <a:solidFill>
                  <a:srgbClr val="7F7F7F"/>
                </a:solidFill>
                <a:latin typeface="Arial"/>
                <a:cs typeface="Arial"/>
              </a:rPr>
              <a:t> </a:t>
            </a:r>
            <a:r>
              <a:rPr lang="en-US" sz="1600" dirty="0" err="1" smtClean="0">
                <a:solidFill>
                  <a:srgbClr val="7F7F7F"/>
                </a:solidFill>
                <a:latin typeface="Arial"/>
                <a:cs typeface="Arial"/>
              </a:rPr>
              <a:t>incididunt</a:t>
            </a:r>
            <a:r>
              <a:rPr lang="en-US" sz="1600" dirty="0" smtClean="0">
                <a:solidFill>
                  <a:srgbClr val="7F7F7F"/>
                </a:solidFill>
                <a:latin typeface="Arial"/>
                <a:cs typeface="Arial"/>
              </a:rPr>
              <a:t> </a:t>
            </a:r>
            <a:r>
              <a:rPr lang="en-US" sz="1600" dirty="0" err="1" smtClean="0">
                <a:solidFill>
                  <a:srgbClr val="7F7F7F"/>
                </a:solidFill>
                <a:latin typeface="Arial"/>
                <a:cs typeface="Arial"/>
              </a:rPr>
              <a:t>ut</a:t>
            </a:r>
            <a:r>
              <a:rPr lang="en-US" sz="1600" dirty="0" smtClean="0">
                <a:solidFill>
                  <a:srgbClr val="7F7F7F"/>
                </a:solidFill>
                <a:latin typeface="Arial"/>
                <a:cs typeface="Arial"/>
              </a:rPr>
              <a:t> </a:t>
            </a:r>
            <a:r>
              <a:rPr lang="en-US" sz="1600" dirty="0" err="1" smtClean="0">
                <a:solidFill>
                  <a:srgbClr val="7F7F7F"/>
                </a:solidFill>
                <a:latin typeface="Arial"/>
                <a:cs typeface="Arial"/>
              </a:rPr>
              <a:t>labore</a:t>
            </a:r>
            <a:r>
              <a:rPr lang="en-US" sz="1600" dirty="0" smtClean="0">
                <a:solidFill>
                  <a:srgbClr val="7F7F7F"/>
                </a:solidFill>
                <a:latin typeface="Arial"/>
                <a:cs typeface="Arial"/>
              </a:rPr>
              <a:t> et </a:t>
            </a:r>
            <a:r>
              <a:rPr lang="en-US" sz="1600" dirty="0" err="1" smtClean="0">
                <a:solidFill>
                  <a:srgbClr val="7F7F7F"/>
                </a:solidFill>
                <a:latin typeface="Arial"/>
                <a:cs typeface="Arial"/>
              </a:rPr>
              <a:t>dolore</a:t>
            </a:r>
            <a:r>
              <a:rPr lang="en-US" sz="1600" dirty="0" smtClean="0">
                <a:solidFill>
                  <a:srgbClr val="7F7F7F"/>
                </a:solidFill>
                <a:latin typeface="Arial"/>
                <a:cs typeface="Arial"/>
              </a:rPr>
              <a:t> magna </a:t>
            </a:r>
            <a:r>
              <a:rPr lang="en-US" sz="1600" dirty="0" err="1" smtClean="0">
                <a:solidFill>
                  <a:srgbClr val="7F7F7F"/>
                </a:solidFill>
                <a:latin typeface="Arial"/>
                <a:cs typeface="Arial"/>
              </a:rPr>
              <a:t>aliqua</a:t>
            </a:r>
            <a:r>
              <a:rPr lang="en-US" sz="1600" dirty="0" smtClean="0">
                <a:solidFill>
                  <a:srgbClr val="7F7F7F"/>
                </a:solidFill>
                <a:latin typeface="Arial"/>
                <a:cs typeface="Arial"/>
              </a:rPr>
              <a:t>. </a:t>
            </a:r>
            <a:r>
              <a:rPr lang="en-US" sz="1600" dirty="0" err="1" smtClean="0">
                <a:solidFill>
                  <a:srgbClr val="7F7F7F"/>
                </a:solidFill>
                <a:latin typeface="Arial"/>
                <a:cs typeface="Arial"/>
              </a:rPr>
              <a:t>Ut</a:t>
            </a:r>
            <a:r>
              <a:rPr lang="en-US" sz="1600" dirty="0" smtClean="0">
                <a:solidFill>
                  <a:srgbClr val="7F7F7F"/>
                </a:solidFill>
                <a:latin typeface="Arial"/>
                <a:cs typeface="Arial"/>
              </a:rPr>
              <a:t> </a:t>
            </a:r>
            <a:r>
              <a:rPr lang="en-US" sz="1600" dirty="0" err="1" smtClean="0">
                <a:solidFill>
                  <a:srgbClr val="7F7F7F"/>
                </a:solidFill>
                <a:latin typeface="Arial"/>
                <a:cs typeface="Arial"/>
              </a:rPr>
              <a:t>enim</a:t>
            </a:r>
            <a:r>
              <a:rPr lang="en-US" sz="1600" dirty="0" smtClean="0">
                <a:solidFill>
                  <a:srgbClr val="7F7F7F"/>
                </a:solidFill>
                <a:latin typeface="Arial"/>
                <a:cs typeface="Arial"/>
              </a:rPr>
              <a:t> ad minim </a:t>
            </a:r>
            <a:r>
              <a:rPr lang="en-US" sz="1600" dirty="0" err="1" smtClean="0">
                <a:solidFill>
                  <a:srgbClr val="7F7F7F"/>
                </a:solidFill>
                <a:latin typeface="Arial"/>
                <a:cs typeface="Arial"/>
              </a:rPr>
              <a:t>veniam</a:t>
            </a:r>
            <a:r>
              <a:rPr lang="en-US" sz="1600" dirty="0" smtClean="0">
                <a:solidFill>
                  <a:srgbClr val="7F7F7F"/>
                </a:solidFill>
                <a:latin typeface="Arial"/>
                <a:cs typeface="Arial"/>
              </a:rPr>
              <a:t>, </a:t>
            </a:r>
            <a:r>
              <a:rPr lang="en-US" sz="1600" dirty="0" err="1" smtClean="0">
                <a:solidFill>
                  <a:srgbClr val="7F7F7F"/>
                </a:solidFill>
                <a:latin typeface="Arial"/>
                <a:cs typeface="Arial"/>
              </a:rPr>
              <a:t>quis</a:t>
            </a:r>
            <a:r>
              <a:rPr lang="en-US" sz="1600" dirty="0" smtClean="0">
                <a:solidFill>
                  <a:srgbClr val="7F7F7F"/>
                </a:solidFill>
                <a:latin typeface="Arial"/>
                <a:cs typeface="Arial"/>
              </a:rPr>
              <a:t> </a:t>
            </a:r>
            <a:r>
              <a:rPr lang="en-US" sz="1600" dirty="0" err="1" smtClean="0">
                <a:solidFill>
                  <a:srgbClr val="7F7F7F"/>
                </a:solidFill>
                <a:latin typeface="Arial"/>
                <a:cs typeface="Arial"/>
              </a:rPr>
              <a:t>nostrud</a:t>
            </a:r>
            <a:r>
              <a:rPr lang="en-US" sz="1600" dirty="0" smtClean="0">
                <a:solidFill>
                  <a:srgbClr val="7F7F7F"/>
                </a:solidFill>
                <a:latin typeface="Arial"/>
                <a:cs typeface="Arial"/>
              </a:rPr>
              <a:t> exercitation </a:t>
            </a:r>
            <a:r>
              <a:rPr lang="en-US" sz="1600" dirty="0" err="1" smtClean="0">
                <a:solidFill>
                  <a:srgbClr val="7F7F7F"/>
                </a:solidFill>
                <a:latin typeface="Arial"/>
                <a:cs typeface="Arial"/>
              </a:rPr>
              <a:t>ullamco</a:t>
            </a:r>
            <a:r>
              <a:rPr lang="en-US" sz="1600" dirty="0" smtClean="0">
                <a:solidFill>
                  <a:srgbClr val="7F7F7F"/>
                </a:solidFill>
                <a:latin typeface="Arial"/>
                <a:cs typeface="Arial"/>
              </a:rPr>
              <a:t>.</a:t>
            </a:r>
          </a:p>
          <a:p>
            <a:endParaRPr lang="en-US" sz="1600" dirty="0" smtClean="0">
              <a:solidFill>
                <a:srgbClr val="7F7F7F"/>
              </a:solidFill>
              <a:latin typeface="Arial"/>
              <a:cs typeface="Arial"/>
            </a:endParaRPr>
          </a:p>
          <a:p>
            <a:r>
              <a:rPr lang="en-US" sz="1600" dirty="0" smtClean="0">
                <a:solidFill>
                  <a:srgbClr val="7F7F7F"/>
                </a:solidFill>
                <a:latin typeface="Arial"/>
                <a:cs typeface="Arial"/>
              </a:rPr>
              <a:t>Subtitle goes </a:t>
            </a:r>
            <a:r>
              <a:rPr lang="en-US" sz="1600" dirty="0" err="1" smtClean="0">
                <a:solidFill>
                  <a:srgbClr val="7F7F7F"/>
                </a:solidFill>
                <a:latin typeface="Arial"/>
                <a:cs typeface="Arial"/>
              </a:rPr>
              <a:t>ipsum</a:t>
            </a:r>
            <a:r>
              <a:rPr lang="en-US" sz="1600" dirty="0" smtClean="0">
                <a:solidFill>
                  <a:srgbClr val="7F7F7F"/>
                </a:solidFill>
                <a:latin typeface="Arial"/>
                <a:cs typeface="Arial"/>
              </a:rPr>
              <a:t> dolor sit </a:t>
            </a:r>
            <a:r>
              <a:rPr lang="en-US" sz="1600" dirty="0" err="1" smtClean="0">
                <a:solidFill>
                  <a:srgbClr val="7F7F7F"/>
                </a:solidFill>
                <a:latin typeface="Arial"/>
                <a:cs typeface="Arial"/>
              </a:rPr>
              <a:t>amet</a:t>
            </a:r>
            <a:r>
              <a:rPr lang="en-US" sz="1600" dirty="0" smtClean="0">
                <a:solidFill>
                  <a:srgbClr val="7F7F7F"/>
                </a:solidFill>
                <a:latin typeface="Arial"/>
                <a:cs typeface="Arial"/>
              </a:rPr>
              <a:t>, </a:t>
            </a:r>
            <a:r>
              <a:rPr lang="en-US" sz="1600" dirty="0" err="1" smtClean="0">
                <a:solidFill>
                  <a:srgbClr val="7F7F7F"/>
                </a:solidFill>
                <a:latin typeface="Arial"/>
                <a:cs typeface="Arial"/>
              </a:rPr>
              <a:t>consev</a:t>
            </a:r>
            <a:r>
              <a:rPr lang="en-US" sz="1600" dirty="0" smtClean="0">
                <a:solidFill>
                  <a:srgbClr val="7F7F7F"/>
                </a:solidFill>
                <a:latin typeface="Arial"/>
                <a:cs typeface="Arial"/>
              </a:rPr>
              <a:t> </a:t>
            </a:r>
            <a:r>
              <a:rPr lang="en-US" sz="1600" dirty="0" err="1" smtClean="0">
                <a:solidFill>
                  <a:srgbClr val="7F7F7F"/>
                </a:solidFill>
                <a:latin typeface="Arial"/>
                <a:cs typeface="Arial"/>
              </a:rPr>
              <a:t>cteturart</a:t>
            </a:r>
            <a:r>
              <a:rPr lang="en-US" sz="1600" dirty="0" smtClean="0">
                <a:solidFill>
                  <a:srgbClr val="7F7F7F"/>
                </a:solidFill>
                <a:latin typeface="Arial"/>
                <a:cs typeface="Arial"/>
              </a:rPr>
              <a:t>. </a:t>
            </a:r>
            <a:r>
              <a:rPr lang="en-US" sz="1600" dirty="0" err="1" smtClean="0">
                <a:solidFill>
                  <a:srgbClr val="7F7F7F"/>
                </a:solidFill>
                <a:latin typeface="Arial"/>
                <a:cs typeface="Arial"/>
              </a:rPr>
              <a:t>Lorem</a:t>
            </a:r>
            <a:r>
              <a:rPr lang="en-US" sz="1600" dirty="0" smtClean="0">
                <a:solidFill>
                  <a:srgbClr val="7F7F7F"/>
                </a:solidFill>
                <a:latin typeface="Arial"/>
                <a:cs typeface="Arial"/>
              </a:rPr>
              <a:t> </a:t>
            </a:r>
            <a:r>
              <a:rPr lang="en-US" sz="1600" dirty="0" err="1" smtClean="0">
                <a:solidFill>
                  <a:srgbClr val="7F7F7F"/>
                </a:solidFill>
                <a:latin typeface="Arial"/>
                <a:cs typeface="Arial"/>
              </a:rPr>
              <a:t>ipsum</a:t>
            </a:r>
            <a:r>
              <a:rPr lang="en-US" sz="1600" dirty="0" smtClean="0">
                <a:solidFill>
                  <a:srgbClr val="7F7F7F"/>
                </a:solidFill>
                <a:latin typeface="Arial"/>
                <a:cs typeface="Arial"/>
              </a:rPr>
              <a:t> dolor sit </a:t>
            </a:r>
            <a:r>
              <a:rPr lang="en-US" sz="1600" dirty="0" err="1" smtClean="0">
                <a:solidFill>
                  <a:srgbClr val="7F7F7F"/>
                </a:solidFill>
                <a:latin typeface="Arial"/>
                <a:cs typeface="Arial"/>
              </a:rPr>
              <a:t>amet</a:t>
            </a:r>
            <a:r>
              <a:rPr lang="en-US" sz="1600" dirty="0" smtClean="0">
                <a:solidFill>
                  <a:srgbClr val="7F7F7F"/>
                </a:solidFill>
                <a:latin typeface="Arial"/>
                <a:cs typeface="Arial"/>
              </a:rPr>
              <a:t>, </a:t>
            </a:r>
            <a:r>
              <a:rPr lang="en-US" sz="1600" dirty="0" err="1" smtClean="0">
                <a:solidFill>
                  <a:srgbClr val="7F7F7F"/>
                </a:solidFill>
                <a:latin typeface="Arial"/>
                <a:cs typeface="Arial"/>
              </a:rPr>
              <a:t>consectetur</a:t>
            </a:r>
            <a:r>
              <a:rPr lang="en-US" sz="1600" dirty="0" smtClean="0">
                <a:solidFill>
                  <a:srgbClr val="7F7F7F"/>
                </a:solidFill>
                <a:latin typeface="Arial"/>
                <a:cs typeface="Arial"/>
              </a:rPr>
              <a:t> </a:t>
            </a:r>
            <a:r>
              <a:rPr lang="en-US" sz="1600" dirty="0" err="1" smtClean="0">
                <a:solidFill>
                  <a:srgbClr val="7F7F7F"/>
                </a:solidFill>
                <a:latin typeface="Arial"/>
                <a:cs typeface="Arial"/>
              </a:rPr>
              <a:t>adipisicing</a:t>
            </a:r>
            <a:r>
              <a:rPr lang="en-US" sz="1600" dirty="0" smtClean="0">
                <a:solidFill>
                  <a:srgbClr val="7F7F7F"/>
                </a:solidFill>
                <a:latin typeface="Arial"/>
                <a:cs typeface="Arial"/>
              </a:rPr>
              <a:t> </a:t>
            </a:r>
            <a:r>
              <a:rPr lang="en-US" sz="1600" dirty="0" err="1" smtClean="0">
                <a:solidFill>
                  <a:srgbClr val="7F7F7F"/>
                </a:solidFill>
                <a:latin typeface="Arial"/>
                <a:cs typeface="Arial"/>
              </a:rPr>
              <a:t>elit</a:t>
            </a:r>
            <a:r>
              <a:rPr lang="en-US" sz="1600" dirty="0" smtClean="0">
                <a:solidFill>
                  <a:srgbClr val="7F7F7F"/>
                </a:solidFill>
                <a:latin typeface="Arial"/>
                <a:cs typeface="Arial"/>
              </a:rPr>
              <a:t>, </a:t>
            </a:r>
            <a:r>
              <a:rPr lang="en-US" sz="1600" dirty="0" err="1" smtClean="0">
                <a:solidFill>
                  <a:srgbClr val="7F7F7F"/>
                </a:solidFill>
                <a:latin typeface="Arial"/>
                <a:cs typeface="Arial"/>
              </a:rPr>
              <a:t>sed</a:t>
            </a:r>
            <a:r>
              <a:rPr lang="en-US" sz="1600" dirty="0" smtClean="0">
                <a:solidFill>
                  <a:srgbClr val="7F7F7F"/>
                </a:solidFill>
                <a:latin typeface="Arial"/>
                <a:cs typeface="Arial"/>
              </a:rPr>
              <a:t> do </a:t>
            </a:r>
            <a:r>
              <a:rPr lang="en-US" sz="1600" dirty="0" err="1" smtClean="0">
                <a:solidFill>
                  <a:srgbClr val="7F7F7F"/>
                </a:solidFill>
                <a:latin typeface="Arial"/>
                <a:cs typeface="Arial"/>
              </a:rPr>
              <a:t>eiusmod</a:t>
            </a:r>
            <a:r>
              <a:rPr lang="en-US" sz="1600" dirty="0" smtClean="0">
                <a:solidFill>
                  <a:srgbClr val="7F7F7F"/>
                </a:solidFill>
                <a:latin typeface="Arial"/>
                <a:cs typeface="Arial"/>
              </a:rPr>
              <a:t>.</a:t>
            </a:r>
          </a:p>
          <a:p>
            <a:pPr lvl="0"/>
            <a:endParaRPr lang="en-US" dirty="0"/>
          </a:p>
        </p:txBody>
      </p:sp>
      <p:sp>
        <p:nvSpPr>
          <p:cNvPr id="11" name="Date Placeholder 2"/>
          <p:cNvSpPr txBox="1">
            <a:spLocks/>
          </p:cNvSpPr>
          <p:nvPr userDrawn="1"/>
        </p:nvSpPr>
        <p:spPr>
          <a:xfrm>
            <a:off x="1016000" y="6400800"/>
            <a:ext cx="3454400" cy="365125"/>
          </a:xfrm>
          <a:prstGeom prst="rect">
            <a:avLst/>
          </a:prstGeom>
        </p:spPr>
        <p:txBody>
          <a:bodyPr vert="horz" lIns="91440" tIns="45720" rIns="91440" bIns="45720" rtlCol="0" anchor="ctr"/>
          <a:lstStyle>
            <a:lvl1pPr>
              <a:defRPr sz="700">
                <a:solidFill>
                  <a:schemeClr val="bg1"/>
                </a:solidFill>
                <a:latin typeface="Arial"/>
                <a:cs typeface="Arial"/>
              </a:defRPr>
            </a:lvl1pPr>
          </a:lstStyle>
          <a:p>
            <a:pPr defTabSz="457189">
              <a:defRPr/>
            </a:pPr>
            <a:r>
              <a:rPr lang="en-US" sz="700" dirty="0" smtClean="0">
                <a:solidFill>
                  <a:prstClr val="white"/>
                </a:solidFill>
              </a:rPr>
              <a:t>Copyright 2013. All rights reserved</a:t>
            </a:r>
            <a:endParaRPr lang="en-US" sz="700" dirty="0">
              <a:solidFill>
                <a:prstClr val="white"/>
              </a:solidFill>
            </a:endParaRPr>
          </a:p>
        </p:txBody>
      </p:sp>
      <p:pic>
        <p:nvPicPr>
          <p:cNvPr id="10" name="Picture 9" descr="Fiatech_Logo_CMYK_WHITE_2.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90667" y="6400800"/>
            <a:ext cx="1422400" cy="219237"/>
          </a:xfrm>
          <a:prstGeom prst="rect">
            <a:avLst/>
          </a:prstGeom>
        </p:spPr>
      </p:pic>
    </p:spTree>
    <p:extLst>
      <p:ext uri="{BB962C8B-B14F-4D97-AF65-F5344CB8AC3E}">
        <p14:creationId xmlns:p14="http://schemas.microsoft.com/office/powerpoint/2010/main" val="3647302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p &amp; Bottom Header Blue">
    <p:spTree>
      <p:nvGrpSpPr>
        <p:cNvPr id="1" name=""/>
        <p:cNvGrpSpPr/>
        <p:nvPr/>
      </p:nvGrpSpPr>
      <p:grpSpPr>
        <a:xfrm>
          <a:off x="0" y="0"/>
          <a:ext cx="0" cy="0"/>
          <a:chOff x="0" y="0"/>
          <a:chExt cx="0" cy="0"/>
        </a:xfrm>
      </p:grpSpPr>
      <p:pic>
        <p:nvPicPr>
          <p:cNvPr id="3" name="Picture 2" descr="Top_Header.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473200"/>
          </a:xfrm>
          <a:prstGeom prst="rect">
            <a:avLst/>
          </a:prstGeom>
        </p:spPr>
      </p:pic>
      <p:pic>
        <p:nvPicPr>
          <p:cNvPr id="9" name="Picture 8" descr="Bottom Header.jp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019800"/>
            <a:ext cx="12192000" cy="838200"/>
          </a:xfrm>
          <a:prstGeom prst="rect">
            <a:avLst/>
          </a:prstGeom>
        </p:spPr>
      </p:pic>
      <p:sp>
        <p:nvSpPr>
          <p:cNvPr id="8" name="Date Placeholder 2"/>
          <p:cNvSpPr txBox="1">
            <a:spLocks/>
          </p:cNvSpPr>
          <p:nvPr userDrawn="1"/>
        </p:nvSpPr>
        <p:spPr>
          <a:xfrm>
            <a:off x="1016000" y="6400800"/>
            <a:ext cx="3454400" cy="365125"/>
          </a:xfrm>
          <a:prstGeom prst="rect">
            <a:avLst/>
          </a:prstGeom>
        </p:spPr>
        <p:txBody>
          <a:bodyPr vert="horz" lIns="91440" tIns="45720" rIns="91440" bIns="45720" rtlCol="0" anchor="ctr"/>
          <a:lstStyle>
            <a:lvl1pPr>
              <a:defRPr sz="700">
                <a:solidFill>
                  <a:schemeClr val="bg1"/>
                </a:solidFill>
                <a:latin typeface="Arial"/>
                <a:cs typeface="Arial"/>
              </a:defRPr>
            </a:lvl1pPr>
          </a:lstStyle>
          <a:p>
            <a:pPr defTabSz="457189">
              <a:defRPr/>
            </a:pPr>
            <a:r>
              <a:rPr lang="en-US" sz="700" dirty="0" smtClean="0">
                <a:solidFill>
                  <a:prstClr val="white"/>
                </a:solidFill>
              </a:rPr>
              <a:t>Copyright 2013. All rights reserved</a:t>
            </a:r>
            <a:endParaRPr lang="en-US" sz="700" dirty="0">
              <a:solidFill>
                <a:prstClr val="white"/>
              </a:solidFill>
            </a:endParaRPr>
          </a:p>
        </p:txBody>
      </p:sp>
      <p:sp>
        <p:nvSpPr>
          <p:cNvPr id="11" name="Text Placeholder 10"/>
          <p:cNvSpPr>
            <a:spLocks noGrp="1"/>
          </p:cNvSpPr>
          <p:nvPr>
            <p:ph type="body" sz="quarter" idx="10" hasCustomPrompt="1"/>
          </p:nvPr>
        </p:nvSpPr>
        <p:spPr>
          <a:xfrm>
            <a:off x="1117600" y="1828800"/>
            <a:ext cx="9144000" cy="3810000"/>
          </a:xfrm>
          <a:prstGeom prst="rect">
            <a:avLst/>
          </a:prstGeom>
        </p:spPr>
        <p:txBody>
          <a:bodyPr vert="horz" lIns="0" tIns="0" rIns="0" bIns="0"/>
          <a:lstStyle>
            <a:lvl1pPr marL="0" indent="0">
              <a:buNone/>
              <a:defRPr sz="1600" baseline="0">
                <a:solidFill>
                  <a:schemeClr val="bg1">
                    <a:lumMod val="50000"/>
                  </a:schemeClr>
                </a:solidFill>
                <a:latin typeface="Arial"/>
              </a:defRPr>
            </a:lvl1pPr>
          </a:lstStyle>
          <a:p>
            <a:r>
              <a:rPr lang="en-US" sz="1600" dirty="0" err="1" smtClean="0">
                <a:solidFill>
                  <a:srgbClr val="7F7F7F"/>
                </a:solidFill>
                <a:latin typeface="Arial"/>
                <a:cs typeface="Arial"/>
              </a:rPr>
              <a:t>Lorem</a:t>
            </a:r>
            <a:r>
              <a:rPr lang="en-US" sz="1600" dirty="0" smtClean="0">
                <a:solidFill>
                  <a:srgbClr val="7F7F7F"/>
                </a:solidFill>
                <a:latin typeface="Arial"/>
                <a:cs typeface="Arial"/>
              </a:rPr>
              <a:t> </a:t>
            </a:r>
            <a:r>
              <a:rPr lang="en-US" sz="1600" dirty="0" err="1" smtClean="0">
                <a:solidFill>
                  <a:srgbClr val="7F7F7F"/>
                </a:solidFill>
                <a:latin typeface="Arial"/>
                <a:cs typeface="Arial"/>
              </a:rPr>
              <a:t>ipsum</a:t>
            </a:r>
            <a:r>
              <a:rPr lang="en-US" sz="1600" dirty="0" smtClean="0">
                <a:solidFill>
                  <a:srgbClr val="7F7F7F"/>
                </a:solidFill>
                <a:latin typeface="Arial"/>
                <a:cs typeface="Arial"/>
              </a:rPr>
              <a:t> dolor sit </a:t>
            </a:r>
            <a:r>
              <a:rPr lang="en-US" sz="1600" dirty="0" err="1" smtClean="0">
                <a:solidFill>
                  <a:srgbClr val="7F7F7F"/>
                </a:solidFill>
                <a:latin typeface="Arial"/>
                <a:cs typeface="Arial"/>
              </a:rPr>
              <a:t>amet</a:t>
            </a:r>
            <a:r>
              <a:rPr lang="en-US" sz="1600" dirty="0" smtClean="0">
                <a:solidFill>
                  <a:srgbClr val="7F7F7F"/>
                </a:solidFill>
                <a:latin typeface="Arial"/>
                <a:cs typeface="Arial"/>
              </a:rPr>
              <a:t>, </a:t>
            </a:r>
            <a:r>
              <a:rPr lang="en-US" sz="1600" dirty="0" err="1" smtClean="0">
                <a:solidFill>
                  <a:srgbClr val="7F7F7F"/>
                </a:solidFill>
                <a:latin typeface="Arial"/>
                <a:cs typeface="Arial"/>
              </a:rPr>
              <a:t>consectetur</a:t>
            </a:r>
            <a:r>
              <a:rPr lang="en-US" sz="1600" dirty="0" smtClean="0">
                <a:solidFill>
                  <a:srgbClr val="7F7F7F"/>
                </a:solidFill>
                <a:latin typeface="Arial"/>
                <a:cs typeface="Arial"/>
              </a:rPr>
              <a:t> </a:t>
            </a:r>
            <a:r>
              <a:rPr lang="en-US" sz="1600" dirty="0" err="1" smtClean="0">
                <a:solidFill>
                  <a:srgbClr val="7F7F7F"/>
                </a:solidFill>
                <a:latin typeface="Arial"/>
                <a:cs typeface="Arial"/>
              </a:rPr>
              <a:t>adipisicing</a:t>
            </a:r>
            <a:r>
              <a:rPr lang="en-US" sz="1600" dirty="0" smtClean="0">
                <a:solidFill>
                  <a:srgbClr val="7F7F7F"/>
                </a:solidFill>
                <a:latin typeface="Arial"/>
                <a:cs typeface="Arial"/>
              </a:rPr>
              <a:t> </a:t>
            </a:r>
            <a:r>
              <a:rPr lang="en-US" sz="1600" dirty="0" err="1" smtClean="0">
                <a:solidFill>
                  <a:srgbClr val="7F7F7F"/>
                </a:solidFill>
                <a:latin typeface="Arial"/>
                <a:cs typeface="Arial"/>
              </a:rPr>
              <a:t>elit</a:t>
            </a:r>
            <a:r>
              <a:rPr lang="en-US" sz="1600" dirty="0" smtClean="0">
                <a:solidFill>
                  <a:srgbClr val="7F7F7F"/>
                </a:solidFill>
                <a:latin typeface="Arial"/>
                <a:cs typeface="Arial"/>
              </a:rPr>
              <a:t>, </a:t>
            </a:r>
            <a:r>
              <a:rPr lang="en-US" sz="1600" dirty="0" err="1" smtClean="0">
                <a:solidFill>
                  <a:srgbClr val="7F7F7F"/>
                </a:solidFill>
                <a:latin typeface="Arial"/>
                <a:cs typeface="Arial"/>
              </a:rPr>
              <a:t>sed</a:t>
            </a:r>
            <a:r>
              <a:rPr lang="en-US" sz="1600" dirty="0" smtClean="0">
                <a:solidFill>
                  <a:srgbClr val="7F7F7F"/>
                </a:solidFill>
                <a:latin typeface="Arial"/>
                <a:cs typeface="Arial"/>
              </a:rPr>
              <a:t> do </a:t>
            </a:r>
            <a:r>
              <a:rPr lang="en-US" sz="1600" dirty="0" err="1" smtClean="0">
                <a:solidFill>
                  <a:srgbClr val="7F7F7F"/>
                </a:solidFill>
                <a:latin typeface="Arial"/>
                <a:cs typeface="Arial"/>
              </a:rPr>
              <a:t>eiusmod</a:t>
            </a:r>
            <a:r>
              <a:rPr lang="en-US" sz="1600" dirty="0" smtClean="0">
                <a:solidFill>
                  <a:srgbClr val="7F7F7F"/>
                </a:solidFill>
                <a:latin typeface="Arial"/>
                <a:cs typeface="Arial"/>
              </a:rPr>
              <a:t> </a:t>
            </a:r>
            <a:r>
              <a:rPr lang="en-US" sz="1600" dirty="0" err="1" smtClean="0">
                <a:solidFill>
                  <a:srgbClr val="7F7F7F"/>
                </a:solidFill>
                <a:latin typeface="Arial"/>
                <a:cs typeface="Arial"/>
              </a:rPr>
              <a:t>tempor</a:t>
            </a:r>
            <a:r>
              <a:rPr lang="en-US" sz="1600" dirty="0" smtClean="0">
                <a:solidFill>
                  <a:srgbClr val="7F7F7F"/>
                </a:solidFill>
                <a:latin typeface="Arial"/>
                <a:cs typeface="Arial"/>
              </a:rPr>
              <a:t> </a:t>
            </a:r>
            <a:r>
              <a:rPr lang="en-US" sz="1600" dirty="0" err="1" smtClean="0">
                <a:solidFill>
                  <a:srgbClr val="7F7F7F"/>
                </a:solidFill>
                <a:latin typeface="Arial"/>
                <a:cs typeface="Arial"/>
              </a:rPr>
              <a:t>incididunt</a:t>
            </a:r>
            <a:r>
              <a:rPr lang="en-US" sz="1600" dirty="0" smtClean="0">
                <a:solidFill>
                  <a:srgbClr val="7F7F7F"/>
                </a:solidFill>
                <a:latin typeface="Arial"/>
                <a:cs typeface="Arial"/>
              </a:rPr>
              <a:t> </a:t>
            </a:r>
            <a:r>
              <a:rPr lang="en-US" sz="1600" dirty="0" err="1" smtClean="0">
                <a:solidFill>
                  <a:srgbClr val="7F7F7F"/>
                </a:solidFill>
                <a:latin typeface="Arial"/>
                <a:cs typeface="Arial"/>
              </a:rPr>
              <a:t>ut</a:t>
            </a:r>
            <a:r>
              <a:rPr lang="en-US" sz="1600" dirty="0" smtClean="0">
                <a:solidFill>
                  <a:srgbClr val="7F7F7F"/>
                </a:solidFill>
                <a:latin typeface="Arial"/>
                <a:cs typeface="Arial"/>
              </a:rPr>
              <a:t> </a:t>
            </a:r>
            <a:r>
              <a:rPr lang="en-US" sz="1600" dirty="0" err="1" smtClean="0">
                <a:solidFill>
                  <a:srgbClr val="7F7F7F"/>
                </a:solidFill>
                <a:latin typeface="Arial"/>
                <a:cs typeface="Arial"/>
              </a:rPr>
              <a:t>labore</a:t>
            </a:r>
            <a:r>
              <a:rPr lang="en-US" sz="1600" dirty="0" smtClean="0">
                <a:solidFill>
                  <a:srgbClr val="7F7F7F"/>
                </a:solidFill>
                <a:latin typeface="Arial"/>
                <a:cs typeface="Arial"/>
              </a:rPr>
              <a:t> et </a:t>
            </a:r>
            <a:r>
              <a:rPr lang="en-US" sz="1600" dirty="0" err="1" smtClean="0">
                <a:solidFill>
                  <a:srgbClr val="7F7F7F"/>
                </a:solidFill>
                <a:latin typeface="Arial"/>
                <a:cs typeface="Arial"/>
              </a:rPr>
              <a:t>dolore</a:t>
            </a:r>
            <a:endParaRPr lang="en-US" sz="1600" dirty="0" smtClean="0">
              <a:solidFill>
                <a:srgbClr val="7F7F7F"/>
              </a:solidFill>
              <a:latin typeface="Arial"/>
              <a:cs typeface="Arial"/>
            </a:endParaRPr>
          </a:p>
          <a:p>
            <a:endParaRPr lang="en-US" sz="1600" dirty="0" smtClean="0">
              <a:solidFill>
                <a:srgbClr val="7F7F7F"/>
              </a:solidFill>
              <a:latin typeface="Arial"/>
              <a:cs typeface="Arial"/>
            </a:endParaRPr>
          </a:p>
          <a:p>
            <a:r>
              <a:rPr lang="en-US" sz="1600" dirty="0" err="1" smtClean="0">
                <a:solidFill>
                  <a:srgbClr val="7F7F7F"/>
                </a:solidFill>
                <a:latin typeface="Arial"/>
                <a:cs typeface="Arial"/>
              </a:rPr>
              <a:t>Lorem</a:t>
            </a:r>
            <a:r>
              <a:rPr lang="en-US" sz="1600" dirty="0" smtClean="0">
                <a:solidFill>
                  <a:srgbClr val="7F7F7F"/>
                </a:solidFill>
                <a:latin typeface="Arial"/>
                <a:cs typeface="Arial"/>
              </a:rPr>
              <a:t> </a:t>
            </a:r>
            <a:r>
              <a:rPr lang="en-US" sz="1600" dirty="0" err="1" smtClean="0">
                <a:solidFill>
                  <a:srgbClr val="7F7F7F"/>
                </a:solidFill>
                <a:latin typeface="Arial"/>
                <a:cs typeface="Arial"/>
              </a:rPr>
              <a:t>ipsum</a:t>
            </a:r>
            <a:r>
              <a:rPr lang="en-US" sz="1600" dirty="0" smtClean="0">
                <a:solidFill>
                  <a:srgbClr val="7F7F7F"/>
                </a:solidFill>
                <a:latin typeface="Arial"/>
                <a:cs typeface="Arial"/>
              </a:rPr>
              <a:t> dolor sit </a:t>
            </a:r>
            <a:r>
              <a:rPr lang="en-US" sz="1600" dirty="0" err="1" smtClean="0">
                <a:solidFill>
                  <a:srgbClr val="7F7F7F"/>
                </a:solidFill>
                <a:latin typeface="Arial"/>
                <a:cs typeface="Arial"/>
              </a:rPr>
              <a:t>amet</a:t>
            </a:r>
            <a:r>
              <a:rPr lang="en-US" sz="1600" dirty="0" smtClean="0">
                <a:solidFill>
                  <a:srgbClr val="7F7F7F"/>
                </a:solidFill>
                <a:latin typeface="Arial"/>
                <a:cs typeface="Arial"/>
              </a:rPr>
              <a:t>, </a:t>
            </a:r>
            <a:r>
              <a:rPr lang="en-US" sz="1600" dirty="0" err="1" smtClean="0">
                <a:solidFill>
                  <a:srgbClr val="7F7F7F"/>
                </a:solidFill>
                <a:latin typeface="Arial"/>
                <a:cs typeface="Arial"/>
              </a:rPr>
              <a:t>consev</a:t>
            </a:r>
            <a:r>
              <a:rPr lang="en-US" sz="1600" dirty="0" smtClean="0">
                <a:solidFill>
                  <a:srgbClr val="7F7F7F"/>
                </a:solidFill>
                <a:latin typeface="Arial"/>
                <a:cs typeface="Arial"/>
              </a:rPr>
              <a:t> </a:t>
            </a:r>
            <a:r>
              <a:rPr lang="en-US" sz="1600" dirty="0" err="1" smtClean="0">
                <a:solidFill>
                  <a:srgbClr val="7F7F7F"/>
                </a:solidFill>
                <a:latin typeface="Arial"/>
                <a:cs typeface="Arial"/>
              </a:rPr>
              <a:t>cteturart</a:t>
            </a:r>
            <a:r>
              <a:rPr lang="en-US" sz="1600" dirty="0" smtClean="0">
                <a:solidFill>
                  <a:srgbClr val="7F7F7F"/>
                </a:solidFill>
                <a:latin typeface="Arial"/>
                <a:cs typeface="Arial"/>
              </a:rPr>
              <a:t> </a:t>
            </a:r>
            <a:r>
              <a:rPr lang="en-US" sz="1600" dirty="0" err="1" smtClean="0">
                <a:solidFill>
                  <a:srgbClr val="7F7F7F"/>
                </a:solidFill>
                <a:latin typeface="Arial"/>
                <a:cs typeface="Arial"/>
              </a:rPr>
              <a:t>adipisicing</a:t>
            </a:r>
            <a:r>
              <a:rPr lang="en-US" sz="1600" dirty="0" smtClean="0">
                <a:solidFill>
                  <a:srgbClr val="7F7F7F"/>
                </a:solidFill>
                <a:latin typeface="Arial"/>
                <a:cs typeface="Arial"/>
              </a:rPr>
              <a:t> </a:t>
            </a:r>
            <a:r>
              <a:rPr lang="en-US" sz="1600" dirty="0" err="1" smtClean="0">
                <a:solidFill>
                  <a:srgbClr val="7F7F7F"/>
                </a:solidFill>
                <a:latin typeface="Arial"/>
                <a:cs typeface="Arial"/>
              </a:rPr>
              <a:t>elit</a:t>
            </a:r>
            <a:r>
              <a:rPr lang="en-US" sz="1600" dirty="0" smtClean="0">
                <a:solidFill>
                  <a:srgbClr val="7F7F7F"/>
                </a:solidFill>
                <a:latin typeface="Arial"/>
                <a:cs typeface="Arial"/>
              </a:rPr>
              <a:t> </a:t>
            </a:r>
            <a:r>
              <a:rPr lang="en-US" sz="1600" dirty="0" err="1" smtClean="0">
                <a:solidFill>
                  <a:srgbClr val="7F7F7F"/>
                </a:solidFill>
                <a:latin typeface="Arial"/>
                <a:cs typeface="Arial"/>
              </a:rPr>
              <a:t>seddo</a:t>
            </a:r>
            <a:r>
              <a:rPr lang="en-US" sz="1600" dirty="0" smtClean="0">
                <a:solidFill>
                  <a:srgbClr val="7F7F7F"/>
                </a:solidFill>
                <a:latin typeface="Arial"/>
                <a:cs typeface="Arial"/>
              </a:rPr>
              <a:t>. </a:t>
            </a:r>
            <a:r>
              <a:rPr lang="en-US" sz="1600" dirty="0" err="1" smtClean="0">
                <a:solidFill>
                  <a:srgbClr val="7F7F7F"/>
                </a:solidFill>
                <a:latin typeface="Arial"/>
                <a:cs typeface="Arial"/>
              </a:rPr>
              <a:t>Lorem</a:t>
            </a:r>
            <a:r>
              <a:rPr lang="en-US" sz="1600" dirty="0" smtClean="0">
                <a:solidFill>
                  <a:srgbClr val="7F7F7F"/>
                </a:solidFill>
                <a:latin typeface="Arial"/>
                <a:cs typeface="Arial"/>
              </a:rPr>
              <a:t> </a:t>
            </a:r>
            <a:r>
              <a:rPr lang="en-US" sz="1600" dirty="0" err="1" smtClean="0">
                <a:solidFill>
                  <a:srgbClr val="7F7F7F"/>
                </a:solidFill>
                <a:latin typeface="Arial"/>
                <a:cs typeface="Arial"/>
              </a:rPr>
              <a:t>ipsum</a:t>
            </a:r>
            <a:r>
              <a:rPr lang="en-US" sz="1600" dirty="0" smtClean="0">
                <a:solidFill>
                  <a:srgbClr val="7F7F7F"/>
                </a:solidFill>
                <a:latin typeface="Arial"/>
                <a:cs typeface="Arial"/>
              </a:rPr>
              <a:t> dolor sit </a:t>
            </a:r>
            <a:r>
              <a:rPr lang="en-US" sz="1600" dirty="0" err="1" smtClean="0">
                <a:solidFill>
                  <a:srgbClr val="7F7F7F"/>
                </a:solidFill>
                <a:latin typeface="Arial"/>
                <a:cs typeface="Arial"/>
              </a:rPr>
              <a:t>amet</a:t>
            </a:r>
            <a:r>
              <a:rPr lang="en-US" sz="1600" dirty="0" smtClean="0">
                <a:solidFill>
                  <a:srgbClr val="7F7F7F"/>
                </a:solidFill>
                <a:latin typeface="Arial"/>
                <a:cs typeface="Arial"/>
              </a:rPr>
              <a:t>, </a:t>
            </a:r>
            <a:r>
              <a:rPr lang="en-US" sz="1600" dirty="0" err="1" smtClean="0">
                <a:solidFill>
                  <a:srgbClr val="7F7F7F"/>
                </a:solidFill>
                <a:latin typeface="Arial"/>
                <a:cs typeface="Arial"/>
              </a:rPr>
              <a:t>consectetur</a:t>
            </a:r>
            <a:r>
              <a:rPr lang="en-US" sz="1600" dirty="0" smtClean="0">
                <a:solidFill>
                  <a:srgbClr val="7F7F7F"/>
                </a:solidFill>
                <a:latin typeface="Arial"/>
                <a:cs typeface="Arial"/>
              </a:rPr>
              <a:t> </a:t>
            </a:r>
            <a:r>
              <a:rPr lang="en-US" sz="1600" dirty="0" err="1" smtClean="0">
                <a:solidFill>
                  <a:srgbClr val="7F7F7F"/>
                </a:solidFill>
                <a:latin typeface="Arial"/>
                <a:cs typeface="Arial"/>
              </a:rPr>
              <a:t>adipisicing</a:t>
            </a:r>
            <a:r>
              <a:rPr lang="en-US" sz="1600" dirty="0" smtClean="0">
                <a:solidFill>
                  <a:srgbClr val="7F7F7F"/>
                </a:solidFill>
                <a:latin typeface="Arial"/>
                <a:cs typeface="Arial"/>
              </a:rPr>
              <a:t> </a:t>
            </a:r>
            <a:r>
              <a:rPr lang="en-US" sz="1600" dirty="0" err="1" smtClean="0">
                <a:solidFill>
                  <a:srgbClr val="7F7F7F"/>
                </a:solidFill>
                <a:latin typeface="Arial"/>
                <a:cs typeface="Arial"/>
              </a:rPr>
              <a:t>elit</a:t>
            </a:r>
            <a:r>
              <a:rPr lang="en-US" sz="1600" dirty="0" smtClean="0">
                <a:solidFill>
                  <a:srgbClr val="7F7F7F"/>
                </a:solidFill>
                <a:latin typeface="Arial"/>
                <a:cs typeface="Arial"/>
              </a:rPr>
              <a:t>, </a:t>
            </a:r>
            <a:r>
              <a:rPr lang="en-US" sz="1600" dirty="0" err="1" smtClean="0">
                <a:solidFill>
                  <a:srgbClr val="7F7F7F"/>
                </a:solidFill>
                <a:latin typeface="Arial"/>
                <a:cs typeface="Arial"/>
              </a:rPr>
              <a:t>sed</a:t>
            </a:r>
            <a:r>
              <a:rPr lang="en-US" sz="1600" dirty="0" smtClean="0">
                <a:solidFill>
                  <a:srgbClr val="7F7F7F"/>
                </a:solidFill>
                <a:latin typeface="Arial"/>
                <a:cs typeface="Arial"/>
              </a:rPr>
              <a:t> do </a:t>
            </a:r>
            <a:r>
              <a:rPr lang="en-US" sz="1600" dirty="0" err="1" smtClean="0">
                <a:solidFill>
                  <a:srgbClr val="7F7F7F"/>
                </a:solidFill>
                <a:latin typeface="Arial"/>
                <a:cs typeface="Arial"/>
              </a:rPr>
              <a:t>eiusmod</a:t>
            </a:r>
            <a:r>
              <a:rPr lang="en-US" sz="1600" dirty="0" smtClean="0">
                <a:solidFill>
                  <a:srgbClr val="7F7F7F"/>
                </a:solidFill>
                <a:latin typeface="Arial"/>
                <a:cs typeface="Arial"/>
              </a:rPr>
              <a:t> </a:t>
            </a:r>
            <a:r>
              <a:rPr lang="en-US" sz="1600" dirty="0" err="1" smtClean="0">
                <a:solidFill>
                  <a:srgbClr val="7F7F7F"/>
                </a:solidFill>
                <a:latin typeface="Arial"/>
                <a:cs typeface="Arial"/>
              </a:rPr>
              <a:t>tempor</a:t>
            </a:r>
            <a:r>
              <a:rPr lang="en-US" sz="1600" dirty="0" smtClean="0">
                <a:solidFill>
                  <a:srgbClr val="7F7F7F"/>
                </a:solidFill>
                <a:latin typeface="Arial"/>
                <a:cs typeface="Arial"/>
              </a:rPr>
              <a:t> </a:t>
            </a:r>
            <a:r>
              <a:rPr lang="en-US" sz="1600" dirty="0" err="1" smtClean="0">
                <a:solidFill>
                  <a:srgbClr val="7F7F7F"/>
                </a:solidFill>
                <a:latin typeface="Arial"/>
                <a:cs typeface="Arial"/>
              </a:rPr>
              <a:t>incididunt</a:t>
            </a:r>
            <a:r>
              <a:rPr lang="en-US" sz="1600" dirty="0" smtClean="0">
                <a:solidFill>
                  <a:srgbClr val="7F7F7F"/>
                </a:solidFill>
                <a:latin typeface="Arial"/>
                <a:cs typeface="Arial"/>
              </a:rPr>
              <a:t> </a:t>
            </a:r>
            <a:r>
              <a:rPr lang="en-US" sz="1600" dirty="0" err="1" smtClean="0">
                <a:solidFill>
                  <a:srgbClr val="7F7F7F"/>
                </a:solidFill>
                <a:latin typeface="Arial"/>
                <a:cs typeface="Arial"/>
              </a:rPr>
              <a:t>ut</a:t>
            </a:r>
            <a:r>
              <a:rPr lang="en-US" sz="1600" dirty="0" smtClean="0">
                <a:solidFill>
                  <a:srgbClr val="7F7F7F"/>
                </a:solidFill>
                <a:latin typeface="Arial"/>
                <a:cs typeface="Arial"/>
              </a:rPr>
              <a:t> </a:t>
            </a:r>
            <a:r>
              <a:rPr lang="en-US" sz="1600" dirty="0" err="1" smtClean="0">
                <a:solidFill>
                  <a:srgbClr val="7F7F7F"/>
                </a:solidFill>
                <a:latin typeface="Arial"/>
                <a:cs typeface="Arial"/>
              </a:rPr>
              <a:t>labore</a:t>
            </a:r>
            <a:r>
              <a:rPr lang="en-US" sz="1600" dirty="0" smtClean="0">
                <a:solidFill>
                  <a:srgbClr val="7F7F7F"/>
                </a:solidFill>
                <a:latin typeface="Arial"/>
                <a:cs typeface="Arial"/>
              </a:rPr>
              <a:t> et </a:t>
            </a:r>
            <a:r>
              <a:rPr lang="en-US" sz="1600" dirty="0" err="1" smtClean="0">
                <a:solidFill>
                  <a:srgbClr val="7F7F7F"/>
                </a:solidFill>
                <a:latin typeface="Arial"/>
                <a:cs typeface="Arial"/>
              </a:rPr>
              <a:t>dolore</a:t>
            </a:r>
            <a:r>
              <a:rPr lang="en-US" sz="1600" dirty="0" smtClean="0">
                <a:solidFill>
                  <a:srgbClr val="7F7F7F"/>
                </a:solidFill>
                <a:latin typeface="Arial"/>
                <a:cs typeface="Arial"/>
              </a:rPr>
              <a:t> magna </a:t>
            </a:r>
            <a:r>
              <a:rPr lang="en-US" sz="1600" dirty="0" err="1" smtClean="0">
                <a:solidFill>
                  <a:srgbClr val="7F7F7F"/>
                </a:solidFill>
                <a:latin typeface="Arial"/>
                <a:cs typeface="Arial"/>
              </a:rPr>
              <a:t>aliqua</a:t>
            </a:r>
            <a:r>
              <a:rPr lang="en-US" sz="1600" dirty="0" smtClean="0">
                <a:solidFill>
                  <a:srgbClr val="7F7F7F"/>
                </a:solidFill>
                <a:latin typeface="Arial"/>
                <a:cs typeface="Arial"/>
              </a:rPr>
              <a:t>. </a:t>
            </a:r>
            <a:r>
              <a:rPr lang="en-US" sz="1600" dirty="0" err="1" smtClean="0">
                <a:solidFill>
                  <a:srgbClr val="7F7F7F"/>
                </a:solidFill>
                <a:latin typeface="Arial"/>
                <a:cs typeface="Arial"/>
              </a:rPr>
              <a:t>Ut</a:t>
            </a:r>
            <a:r>
              <a:rPr lang="en-US" sz="1600" dirty="0" smtClean="0">
                <a:solidFill>
                  <a:srgbClr val="7F7F7F"/>
                </a:solidFill>
                <a:latin typeface="Arial"/>
                <a:cs typeface="Arial"/>
              </a:rPr>
              <a:t> </a:t>
            </a:r>
            <a:r>
              <a:rPr lang="en-US" sz="1600" dirty="0" err="1" smtClean="0">
                <a:solidFill>
                  <a:srgbClr val="7F7F7F"/>
                </a:solidFill>
                <a:latin typeface="Arial"/>
                <a:cs typeface="Arial"/>
              </a:rPr>
              <a:t>enim</a:t>
            </a:r>
            <a:r>
              <a:rPr lang="en-US" sz="1600" dirty="0" smtClean="0">
                <a:solidFill>
                  <a:srgbClr val="7F7F7F"/>
                </a:solidFill>
                <a:latin typeface="Arial"/>
                <a:cs typeface="Arial"/>
              </a:rPr>
              <a:t> ad minim </a:t>
            </a:r>
            <a:r>
              <a:rPr lang="en-US" sz="1600" dirty="0" err="1" smtClean="0">
                <a:solidFill>
                  <a:srgbClr val="7F7F7F"/>
                </a:solidFill>
                <a:latin typeface="Arial"/>
                <a:cs typeface="Arial"/>
              </a:rPr>
              <a:t>veniam</a:t>
            </a:r>
            <a:r>
              <a:rPr lang="en-US" sz="1600" dirty="0" smtClean="0">
                <a:solidFill>
                  <a:srgbClr val="7F7F7F"/>
                </a:solidFill>
                <a:latin typeface="Arial"/>
                <a:cs typeface="Arial"/>
              </a:rPr>
              <a:t>, </a:t>
            </a:r>
            <a:r>
              <a:rPr lang="en-US" sz="1600" dirty="0" err="1" smtClean="0">
                <a:solidFill>
                  <a:srgbClr val="7F7F7F"/>
                </a:solidFill>
                <a:latin typeface="Arial"/>
                <a:cs typeface="Arial"/>
              </a:rPr>
              <a:t>quis</a:t>
            </a:r>
            <a:r>
              <a:rPr lang="en-US" sz="1600" dirty="0" smtClean="0">
                <a:solidFill>
                  <a:srgbClr val="7F7F7F"/>
                </a:solidFill>
                <a:latin typeface="Arial"/>
                <a:cs typeface="Arial"/>
              </a:rPr>
              <a:t> </a:t>
            </a:r>
            <a:r>
              <a:rPr lang="en-US" sz="1600" dirty="0" err="1" smtClean="0">
                <a:solidFill>
                  <a:srgbClr val="7F7F7F"/>
                </a:solidFill>
                <a:latin typeface="Arial"/>
                <a:cs typeface="Arial"/>
              </a:rPr>
              <a:t>nostrud</a:t>
            </a:r>
            <a:r>
              <a:rPr lang="en-US" sz="1600" dirty="0" smtClean="0">
                <a:solidFill>
                  <a:srgbClr val="7F7F7F"/>
                </a:solidFill>
                <a:latin typeface="Arial"/>
                <a:cs typeface="Arial"/>
              </a:rPr>
              <a:t> exercitation </a:t>
            </a:r>
            <a:r>
              <a:rPr lang="en-US" sz="1600" dirty="0" err="1" smtClean="0">
                <a:solidFill>
                  <a:srgbClr val="7F7F7F"/>
                </a:solidFill>
                <a:latin typeface="Arial"/>
                <a:cs typeface="Arial"/>
              </a:rPr>
              <a:t>ullamco</a:t>
            </a:r>
            <a:r>
              <a:rPr lang="en-US" sz="1600" dirty="0" smtClean="0">
                <a:solidFill>
                  <a:srgbClr val="7F7F7F"/>
                </a:solidFill>
                <a:latin typeface="Arial"/>
                <a:cs typeface="Arial"/>
              </a:rPr>
              <a:t>.</a:t>
            </a:r>
          </a:p>
          <a:p>
            <a:endParaRPr lang="en-US" sz="1600" dirty="0" smtClean="0">
              <a:solidFill>
                <a:srgbClr val="7F7F7F"/>
              </a:solidFill>
              <a:latin typeface="Arial"/>
              <a:cs typeface="Arial"/>
            </a:endParaRPr>
          </a:p>
          <a:p>
            <a:r>
              <a:rPr lang="en-US" sz="1600" dirty="0" smtClean="0">
                <a:solidFill>
                  <a:srgbClr val="7F7F7F"/>
                </a:solidFill>
                <a:latin typeface="Arial"/>
                <a:cs typeface="Arial"/>
              </a:rPr>
              <a:t>Subtitle goes </a:t>
            </a:r>
            <a:r>
              <a:rPr lang="en-US" sz="1600" dirty="0" err="1" smtClean="0">
                <a:solidFill>
                  <a:srgbClr val="7F7F7F"/>
                </a:solidFill>
                <a:latin typeface="Arial"/>
                <a:cs typeface="Arial"/>
              </a:rPr>
              <a:t>ipsum</a:t>
            </a:r>
            <a:r>
              <a:rPr lang="en-US" sz="1600" dirty="0" smtClean="0">
                <a:solidFill>
                  <a:srgbClr val="7F7F7F"/>
                </a:solidFill>
                <a:latin typeface="Arial"/>
                <a:cs typeface="Arial"/>
              </a:rPr>
              <a:t> dolor sit </a:t>
            </a:r>
            <a:r>
              <a:rPr lang="en-US" sz="1600" dirty="0" err="1" smtClean="0">
                <a:solidFill>
                  <a:srgbClr val="7F7F7F"/>
                </a:solidFill>
                <a:latin typeface="Arial"/>
                <a:cs typeface="Arial"/>
              </a:rPr>
              <a:t>amet</a:t>
            </a:r>
            <a:r>
              <a:rPr lang="en-US" sz="1600" dirty="0" smtClean="0">
                <a:solidFill>
                  <a:srgbClr val="7F7F7F"/>
                </a:solidFill>
                <a:latin typeface="Arial"/>
                <a:cs typeface="Arial"/>
              </a:rPr>
              <a:t>, </a:t>
            </a:r>
            <a:r>
              <a:rPr lang="en-US" sz="1600" dirty="0" err="1" smtClean="0">
                <a:solidFill>
                  <a:srgbClr val="7F7F7F"/>
                </a:solidFill>
                <a:latin typeface="Arial"/>
                <a:cs typeface="Arial"/>
              </a:rPr>
              <a:t>consev</a:t>
            </a:r>
            <a:r>
              <a:rPr lang="en-US" sz="1600" dirty="0" smtClean="0">
                <a:solidFill>
                  <a:srgbClr val="7F7F7F"/>
                </a:solidFill>
                <a:latin typeface="Arial"/>
                <a:cs typeface="Arial"/>
              </a:rPr>
              <a:t> </a:t>
            </a:r>
            <a:r>
              <a:rPr lang="en-US" sz="1600" dirty="0" err="1" smtClean="0">
                <a:solidFill>
                  <a:srgbClr val="7F7F7F"/>
                </a:solidFill>
                <a:latin typeface="Arial"/>
                <a:cs typeface="Arial"/>
              </a:rPr>
              <a:t>cteturart</a:t>
            </a:r>
            <a:r>
              <a:rPr lang="en-US" sz="1600" dirty="0" smtClean="0">
                <a:solidFill>
                  <a:srgbClr val="7F7F7F"/>
                </a:solidFill>
                <a:latin typeface="Arial"/>
                <a:cs typeface="Arial"/>
              </a:rPr>
              <a:t>. </a:t>
            </a:r>
            <a:r>
              <a:rPr lang="en-US" sz="1600" dirty="0" err="1" smtClean="0">
                <a:solidFill>
                  <a:srgbClr val="7F7F7F"/>
                </a:solidFill>
                <a:latin typeface="Arial"/>
                <a:cs typeface="Arial"/>
              </a:rPr>
              <a:t>Lorem</a:t>
            </a:r>
            <a:r>
              <a:rPr lang="en-US" sz="1600" dirty="0" smtClean="0">
                <a:solidFill>
                  <a:srgbClr val="7F7F7F"/>
                </a:solidFill>
                <a:latin typeface="Arial"/>
                <a:cs typeface="Arial"/>
              </a:rPr>
              <a:t> </a:t>
            </a:r>
            <a:r>
              <a:rPr lang="en-US" sz="1600" dirty="0" err="1" smtClean="0">
                <a:solidFill>
                  <a:srgbClr val="7F7F7F"/>
                </a:solidFill>
                <a:latin typeface="Arial"/>
                <a:cs typeface="Arial"/>
              </a:rPr>
              <a:t>ipsum</a:t>
            </a:r>
            <a:r>
              <a:rPr lang="en-US" sz="1600" dirty="0" smtClean="0">
                <a:solidFill>
                  <a:srgbClr val="7F7F7F"/>
                </a:solidFill>
                <a:latin typeface="Arial"/>
                <a:cs typeface="Arial"/>
              </a:rPr>
              <a:t> dolor sit </a:t>
            </a:r>
            <a:r>
              <a:rPr lang="en-US" sz="1600" dirty="0" err="1" smtClean="0">
                <a:solidFill>
                  <a:srgbClr val="7F7F7F"/>
                </a:solidFill>
                <a:latin typeface="Arial"/>
                <a:cs typeface="Arial"/>
              </a:rPr>
              <a:t>amet</a:t>
            </a:r>
            <a:r>
              <a:rPr lang="en-US" sz="1600" dirty="0" smtClean="0">
                <a:solidFill>
                  <a:srgbClr val="7F7F7F"/>
                </a:solidFill>
                <a:latin typeface="Arial"/>
                <a:cs typeface="Arial"/>
              </a:rPr>
              <a:t>, </a:t>
            </a:r>
            <a:r>
              <a:rPr lang="en-US" sz="1600" dirty="0" err="1" smtClean="0">
                <a:solidFill>
                  <a:srgbClr val="7F7F7F"/>
                </a:solidFill>
                <a:latin typeface="Arial"/>
                <a:cs typeface="Arial"/>
              </a:rPr>
              <a:t>consectetur</a:t>
            </a:r>
            <a:r>
              <a:rPr lang="en-US" sz="1600" dirty="0" smtClean="0">
                <a:solidFill>
                  <a:srgbClr val="7F7F7F"/>
                </a:solidFill>
                <a:latin typeface="Arial"/>
                <a:cs typeface="Arial"/>
              </a:rPr>
              <a:t> </a:t>
            </a:r>
            <a:r>
              <a:rPr lang="en-US" sz="1600" dirty="0" err="1" smtClean="0">
                <a:solidFill>
                  <a:srgbClr val="7F7F7F"/>
                </a:solidFill>
                <a:latin typeface="Arial"/>
                <a:cs typeface="Arial"/>
              </a:rPr>
              <a:t>adipisicing</a:t>
            </a:r>
            <a:r>
              <a:rPr lang="en-US" sz="1600" dirty="0" smtClean="0">
                <a:solidFill>
                  <a:srgbClr val="7F7F7F"/>
                </a:solidFill>
                <a:latin typeface="Arial"/>
                <a:cs typeface="Arial"/>
              </a:rPr>
              <a:t> </a:t>
            </a:r>
            <a:r>
              <a:rPr lang="en-US" sz="1600" dirty="0" err="1" smtClean="0">
                <a:solidFill>
                  <a:srgbClr val="7F7F7F"/>
                </a:solidFill>
                <a:latin typeface="Arial"/>
                <a:cs typeface="Arial"/>
              </a:rPr>
              <a:t>elit</a:t>
            </a:r>
            <a:r>
              <a:rPr lang="en-US" sz="1600" dirty="0" smtClean="0">
                <a:solidFill>
                  <a:srgbClr val="7F7F7F"/>
                </a:solidFill>
                <a:latin typeface="Arial"/>
                <a:cs typeface="Arial"/>
              </a:rPr>
              <a:t>, </a:t>
            </a:r>
            <a:r>
              <a:rPr lang="en-US" sz="1600" dirty="0" err="1" smtClean="0">
                <a:solidFill>
                  <a:srgbClr val="7F7F7F"/>
                </a:solidFill>
                <a:latin typeface="Arial"/>
                <a:cs typeface="Arial"/>
              </a:rPr>
              <a:t>sed</a:t>
            </a:r>
            <a:r>
              <a:rPr lang="en-US" sz="1600" dirty="0" smtClean="0">
                <a:solidFill>
                  <a:srgbClr val="7F7F7F"/>
                </a:solidFill>
                <a:latin typeface="Arial"/>
                <a:cs typeface="Arial"/>
              </a:rPr>
              <a:t> do </a:t>
            </a:r>
            <a:r>
              <a:rPr lang="en-US" sz="1600" dirty="0" err="1" smtClean="0">
                <a:solidFill>
                  <a:srgbClr val="7F7F7F"/>
                </a:solidFill>
                <a:latin typeface="Arial"/>
                <a:cs typeface="Arial"/>
              </a:rPr>
              <a:t>eiusmod</a:t>
            </a:r>
            <a:r>
              <a:rPr lang="en-US" sz="1600" dirty="0" smtClean="0">
                <a:solidFill>
                  <a:srgbClr val="7F7F7F"/>
                </a:solidFill>
                <a:latin typeface="Arial"/>
                <a:cs typeface="Arial"/>
              </a:rPr>
              <a:t>.</a:t>
            </a:r>
          </a:p>
          <a:p>
            <a:pPr lvl="0"/>
            <a:endParaRPr lang="en-US" dirty="0"/>
          </a:p>
        </p:txBody>
      </p:sp>
      <p:sp>
        <p:nvSpPr>
          <p:cNvPr id="12" name="Title 10"/>
          <p:cNvSpPr>
            <a:spLocks noGrp="1"/>
          </p:cNvSpPr>
          <p:nvPr>
            <p:ph type="title" hasCustomPrompt="1"/>
          </p:nvPr>
        </p:nvSpPr>
        <p:spPr>
          <a:xfrm>
            <a:off x="1117600" y="177800"/>
            <a:ext cx="10160000" cy="1270000"/>
          </a:xfrm>
          <a:prstGeom prst="rect">
            <a:avLst/>
          </a:prstGeom>
        </p:spPr>
        <p:txBody>
          <a:bodyPr vert="horz" lIns="0" tIns="0" rIns="0" bIns="0"/>
          <a:lstStyle>
            <a:lvl1pPr algn="l">
              <a:tabLst/>
              <a:defRPr sz="3500" b="0" i="0" baseline="0">
                <a:solidFill>
                  <a:schemeClr val="bg1"/>
                </a:solidFill>
              </a:defRPr>
            </a:lvl1pPr>
          </a:lstStyle>
          <a:p>
            <a:r>
              <a:rPr lang="en-US" dirty="0" smtClean="0"/>
              <a:t>Click to add</a:t>
            </a:r>
            <a:br>
              <a:rPr lang="en-US" dirty="0" smtClean="0"/>
            </a:br>
            <a:r>
              <a:rPr lang="en-US" dirty="0" smtClean="0"/>
              <a:t>Two Line Headline</a:t>
            </a:r>
            <a:endParaRPr lang="en-US" dirty="0"/>
          </a:p>
        </p:txBody>
      </p:sp>
      <p:pic>
        <p:nvPicPr>
          <p:cNvPr id="14" name="Picture 13" descr="Fiatech_Logo_CMYK_WHITE_2.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990667" y="6400800"/>
            <a:ext cx="1422400" cy="219237"/>
          </a:xfrm>
          <a:prstGeom prst="rect">
            <a:avLst/>
          </a:prstGeom>
        </p:spPr>
      </p:pic>
    </p:spTree>
    <p:extLst>
      <p:ext uri="{BB962C8B-B14F-4D97-AF65-F5344CB8AC3E}">
        <p14:creationId xmlns:p14="http://schemas.microsoft.com/office/powerpoint/2010/main" val="1297911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ttom Header White">
    <p:spTree>
      <p:nvGrpSpPr>
        <p:cNvPr id="1" name=""/>
        <p:cNvGrpSpPr/>
        <p:nvPr/>
      </p:nvGrpSpPr>
      <p:grpSpPr>
        <a:xfrm>
          <a:off x="0" y="0"/>
          <a:ext cx="0" cy="0"/>
          <a:chOff x="0" y="0"/>
          <a:chExt cx="0" cy="0"/>
        </a:xfrm>
      </p:grpSpPr>
      <p:sp>
        <p:nvSpPr>
          <p:cNvPr id="4" name="Title 10"/>
          <p:cNvSpPr>
            <a:spLocks noGrp="1"/>
          </p:cNvSpPr>
          <p:nvPr>
            <p:ph type="title" hasCustomPrompt="1"/>
          </p:nvPr>
        </p:nvSpPr>
        <p:spPr>
          <a:xfrm>
            <a:off x="914400" y="177800"/>
            <a:ext cx="10160000" cy="635000"/>
          </a:xfrm>
          <a:prstGeom prst="rect">
            <a:avLst/>
          </a:prstGeom>
        </p:spPr>
        <p:txBody>
          <a:bodyPr vert="horz" lIns="0" tIns="0" rIns="0" bIns="0"/>
          <a:lstStyle>
            <a:lvl1pPr algn="l">
              <a:tabLst/>
              <a:defRPr sz="4267" b="0" i="0" baseline="0">
                <a:solidFill>
                  <a:srgbClr val="0E4C69"/>
                </a:solidFill>
              </a:defRPr>
            </a:lvl1pPr>
          </a:lstStyle>
          <a:p>
            <a:r>
              <a:rPr lang="en-US" dirty="0" smtClean="0"/>
              <a:t>Headline, one column text</a:t>
            </a:r>
            <a:endParaRPr lang="en-US" dirty="0"/>
          </a:p>
        </p:txBody>
      </p:sp>
      <p:sp>
        <p:nvSpPr>
          <p:cNvPr id="5" name="Text Placeholder 10"/>
          <p:cNvSpPr>
            <a:spLocks noGrp="1"/>
          </p:cNvSpPr>
          <p:nvPr>
            <p:ph type="body" sz="quarter" idx="10" hasCustomPrompt="1"/>
          </p:nvPr>
        </p:nvSpPr>
        <p:spPr>
          <a:xfrm>
            <a:off x="1016000" y="1295400"/>
            <a:ext cx="9956800" cy="4445000"/>
          </a:xfrm>
          <a:prstGeom prst="rect">
            <a:avLst/>
          </a:prstGeom>
        </p:spPr>
        <p:txBody>
          <a:bodyPr vert="horz" lIns="0" tIns="0" rIns="0" bIns="0"/>
          <a:lstStyle>
            <a:lvl1pPr marL="0" indent="0">
              <a:spcBef>
                <a:spcPts val="0"/>
              </a:spcBef>
              <a:spcAft>
                <a:spcPts val="800"/>
              </a:spcAft>
              <a:buNone/>
              <a:defRPr sz="2133" baseline="0">
                <a:solidFill>
                  <a:srgbClr val="0E4C69"/>
                </a:solidFill>
                <a:latin typeface="Arial"/>
              </a:defRPr>
            </a:lvl1pPr>
          </a:lstStyle>
          <a:p>
            <a:r>
              <a:rPr lang="en-US" sz="2133" dirty="0" err="1" smtClean="0">
                <a:solidFill>
                  <a:srgbClr val="7F7F7F"/>
                </a:solidFill>
                <a:latin typeface="Arial"/>
                <a:cs typeface="Arial"/>
              </a:rPr>
              <a:t>Lorem</a:t>
            </a:r>
            <a:r>
              <a:rPr lang="en-US" sz="2133" dirty="0" smtClean="0">
                <a:solidFill>
                  <a:srgbClr val="7F7F7F"/>
                </a:solidFill>
                <a:latin typeface="Arial"/>
                <a:cs typeface="Arial"/>
              </a:rPr>
              <a:t> </a:t>
            </a:r>
            <a:r>
              <a:rPr lang="en-US" sz="2133" dirty="0" err="1" smtClean="0">
                <a:solidFill>
                  <a:srgbClr val="7F7F7F"/>
                </a:solidFill>
                <a:latin typeface="Arial"/>
                <a:cs typeface="Arial"/>
              </a:rPr>
              <a:t>ipsum</a:t>
            </a:r>
            <a:r>
              <a:rPr lang="en-US" sz="2133" dirty="0" smtClean="0">
                <a:solidFill>
                  <a:srgbClr val="7F7F7F"/>
                </a:solidFill>
                <a:latin typeface="Arial"/>
                <a:cs typeface="Arial"/>
              </a:rPr>
              <a:t> dolor sit </a:t>
            </a:r>
            <a:r>
              <a:rPr lang="en-US" sz="2133" dirty="0" err="1" smtClean="0">
                <a:solidFill>
                  <a:srgbClr val="7F7F7F"/>
                </a:solidFill>
                <a:latin typeface="Arial"/>
                <a:cs typeface="Arial"/>
              </a:rPr>
              <a:t>amet</a:t>
            </a:r>
            <a:r>
              <a:rPr lang="en-US" sz="2133" dirty="0" smtClean="0">
                <a:solidFill>
                  <a:srgbClr val="7F7F7F"/>
                </a:solidFill>
                <a:latin typeface="Arial"/>
                <a:cs typeface="Arial"/>
              </a:rPr>
              <a:t>, </a:t>
            </a:r>
            <a:r>
              <a:rPr lang="en-US" sz="2133" dirty="0" err="1" smtClean="0">
                <a:solidFill>
                  <a:srgbClr val="7F7F7F"/>
                </a:solidFill>
                <a:latin typeface="Arial"/>
                <a:cs typeface="Arial"/>
              </a:rPr>
              <a:t>consectetur</a:t>
            </a:r>
            <a:r>
              <a:rPr lang="en-US" sz="2133" dirty="0" smtClean="0">
                <a:solidFill>
                  <a:srgbClr val="7F7F7F"/>
                </a:solidFill>
                <a:latin typeface="Arial"/>
                <a:cs typeface="Arial"/>
              </a:rPr>
              <a:t> </a:t>
            </a:r>
            <a:r>
              <a:rPr lang="en-US" sz="2133" dirty="0" err="1" smtClean="0">
                <a:solidFill>
                  <a:srgbClr val="7F7F7F"/>
                </a:solidFill>
                <a:latin typeface="Arial"/>
                <a:cs typeface="Arial"/>
              </a:rPr>
              <a:t>adipisicing</a:t>
            </a:r>
            <a:r>
              <a:rPr lang="en-US" sz="2133" dirty="0" smtClean="0">
                <a:solidFill>
                  <a:srgbClr val="7F7F7F"/>
                </a:solidFill>
                <a:latin typeface="Arial"/>
                <a:cs typeface="Arial"/>
              </a:rPr>
              <a:t> </a:t>
            </a:r>
            <a:r>
              <a:rPr lang="en-US" sz="2133" dirty="0" err="1" smtClean="0">
                <a:solidFill>
                  <a:srgbClr val="7F7F7F"/>
                </a:solidFill>
                <a:latin typeface="Arial"/>
                <a:cs typeface="Arial"/>
              </a:rPr>
              <a:t>elit</a:t>
            </a:r>
            <a:r>
              <a:rPr lang="en-US" sz="2133" dirty="0" smtClean="0">
                <a:solidFill>
                  <a:srgbClr val="7F7F7F"/>
                </a:solidFill>
                <a:latin typeface="Arial"/>
                <a:cs typeface="Arial"/>
              </a:rPr>
              <a:t>, </a:t>
            </a:r>
            <a:r>
              <a:rPr lang="en-US" sz="2133" dirty="0" err="1" smtClean="0">
                <a:solidFill>
                  <a:srgbClr val="7F7F7F"/>
                </a:solidFill>
                <a:latin typeface="Arial"/>
                <a:cs typeface="Arial"/>
              </a:rPr>
              <a:t>sed</a:t>
            </a:r>
            <a:r>
              <a:rPr lang="en-US" sz="2133" dirty="0" smtClean="0">
                <a:solidFill>
                  <a:srgbClr val="7F7F7F"/>
                </a:solidFill>
                <a:latin typeface="Arial"/>
                <a:cs typeface="Arial"/>
              </a:rPr>
              <a:t> do </a:t>
            </a:r>
            <a:r>
              <a:rPr lang="en-US" sz="2133" dirty="0" err="1" smtClean="0">
                <a:solidFill>
                  <a:srgbClr val="7F7F7F"/>
                </a:solidFill>
                <a:latin typeface="Arial"/>
                <a:cs typeface="Arial"/>
              </a:rPr>
              <a:t>eiusmod</a:t>
            </a:r>
            <a:r>
              <a:rPr lang="en-US" sz="2133" dirty="0" smtClean="0">
                <a:solidFill>
                  <a:srgbClr val="7F7F7F"/>
                </a:solidFill>
                <a:latin typeface="Arial"/>
                <a:cs typeface="Arial"/>
              </a:rPr>
              <a:t> </a:t>
            </a:r>
            <a:r>
              <a:rPr lang="en-US" sz="2133" dirty="0" err="1" smtClean="0">
                <a:solidFill>
                  <a:srgbClr val="7F7F7F"/>
                </a:solidFill>
                <a:latin typeface="Arial"/>
                <a:cs typeface="Arial"/>
              </a:rPr>
              <a:t>tempor</a:t>
            </a:r>
            <a:r>
              <a:rPr lang="en-US" sz="2133" dirty="0" smtClean="0">
                <a:solidFill>
                  <a:srgbClr val="7F7F7F"/>
                </a:solidFill>
                <a:latin typeface="Arial"/>
                <a:cs typeface="Arial"/>
              </a:rPr>
              <a:t> </a:t>
            </a:r>
            <a:r>
              <a:rPr lang="en-US" sz="2133" dirty="0" err="1" smtClean="0">
                <a:solidFill>
                  <a:srgbClr val="7F7F7F"/>
                </a:solidFill>
                <a:latin typeface="Arial"/>
                <a:cs typeface="Arial"/>
              </a:rPr>
              <a:t>incididunt</a:t>
            </a:r>
            <a:r>
              <a:rPr lang="en-US" sz="2133" dirty="0" smtClean="0">
                <a:solidFill>
                  <a:srgbClr val="7F7F7F"/>
                </a:solidFill>
                <a:latin typeface="Arial"/>
                <a:cs typeface="Arial"/>
              </a:rPr>
              <a:t> </a:t>
            </a:r>
            <a:r>
              <a:rPr lang="en-US" sz="2133" dirty="0" err="1" smtClean="0">
                <a:solidFill>
                  <a:srgbClr val="7F7F7F"/>
                </a:solidFill>
                <a:latin typeface="Arial"/>
                <a:cs typeface="Arial"/>
              </a:rPr>
              <a:t>ut</a:t>
            </a:r>
            <a:r>
              <a:rPr lang="en-US" sz="2133" dirty="0" smtClean="0">
                <a:solidFill>
                  <a:srgbClr val="7F7F7F"/>
                </a:solidFill>
                <a:latin typeface="Arial"/>
                <a:cs typeface="Arial"/>
              </a:rPr>
              <a:t> </a:t>
            </a:r>
            <a:r>
              <a:rPr lang="en-US" sz="2133" dirty="0" err="1" smtClean="0">
                <a:solidFill>
                  <a:srgbClr val="7F7F7F"/>
                </a:solidFill>
                <a:latin typeface="Arial"/>
                <a:cs typeface="Arial"/>
              </a:rPr>
              <a:t>labore</a:t>
            </a:r>
            <a:r>
              <a:rPr lang="en-US" sz="2133" dirty="0" smtClean="0">
                <a:solidFill>
                  <a:srgbClr val="7F7F7F"/>
                </a:solidFill>
                <a:latin typeface="Arial"/>
                <a:cs typeface="Arial"/>
              </a:rPr>
              <a:t> et </a:t>
            </a:r>
            <a:r>
              <a:rPr lang="en-US" sz="2133" dirty="0" err="1" smtClean="0">
                <a:solidFill>
                  <a:srgbClr val="7F7F7F"/>
                </a:solidFill>
                <a:latin typeface="Arial"/>
                <a:cs typeface="Arial"/>
              </a:rPr>
              <a:t>dolore</a:t>
            </a:r>
            <a:endParaRPr lang="en-US" sz="2133" dirty="0" smtClean="0">
              <a:solidFill>
                <a:srgbClr val="7F7F7F"/>
              </a:solidFill>
              <a:latin typeface="Arial"/>
              <a:cs typeface="Arial"/>
            </a:endParaRPr>
          </a:p>
          <a:p>
            <a:r>
              <a:rPr lang="en-US" sz="2133" dirty="0" err="1" smtClean="0">
                <a:solidFill>
                  <a:srgbClr val="7F7F7F"/>
                </a:solidFill>
                <a:latin typeface="Arial"/>
                <a:cs typeface="Arial"/>
              </a:rPr>
              <a:t>Lorem</a:t>
            </a:r>
            <a:r>
              <a:rPr lang="en-US" sz="2133" dirty="0" smtClean="0">
                <a:solidFill>
                  <a:srgbClr val="7F7F7F"/>
                </a:solidFill>
                <a:latin typeface="Arial"/>
                <a:cs typeface="Arial"/>
              </a:rPr>
              <a:t> </a:t>
            </a:r>
            <a:r>
              <a:rPr lang="en-US" sz="2133" dirty="0" err="1" smtClean="0">
                <a:solidFill>
                  <a:srgbClr val="7F7F7F"/>
                </a:solidFill>
                <a:latin typeface="Arial"/>
                <a:cs typeface="Arial"/>
              </a:rPr>
              <a:t>ipsum</a:t>
            </a:r>
            <a:r>
              <a:rPr lang="en-US" sz="2133" dirty="0" smtClean="0">
                <a:solidFill>
                  <a:srgbClr val="7F7F7F"/>
                </a:solidFill>
                <a:latin typeface="Arial"/>
                <a:cs typeface="Arial"/>
              </a:rPr>
              <a:t> dolor sit </a:t>
            </a:r>
            <a:r>
              <a:rPr lang="en-US" sz="2133" dirty="0" err="1" smtClean="0">
                <a:solidFill>
                  <a:srgbClr val="7F7F7F"/>
                </a:solidFill>
                <a:latin typeface="Arial"/>
                <a:cs typeface="Arial"/>
              </a:rPr>
              <a:t>amet</a:t>
            </a:r>
            <a:r>
              <a:rPr lang="en-US" sz="2133" dirty="0" smtClean="0">
                <a:solidFill>
                  <a:srgbClr val="7F7F7F"/>
                </a:solidFill>
                <a:latin typeface="Arial"/>
                <a:cs typeface="Arial"/>
              </a:rPr>
              <a:t>, </a:t>
            </a:r>
            <a:r>
              <a:rPr lang="en-US" sz="2133" dirty="0" err="1" smtClean="0">
                <a:solidFill>
                  <a:srgbClr val="7F7F7F"/>
                </a:solidFill>
                <a:latin typeface="Arial"/>
                <a:cs typeface="Arial"/>
              </a:rPr>
              <a:t>consev</a:t>
            </a:r>
            <a:r>
              <a:rPr lang="en-US" sz="2133" dirty="0" smtClean="0">
                <a:solidFill>
                  <a:srgbClr val="7F7F7F"/>
                </a:solidFill>
                <a:latin typeface="Arial"/>
                <a:cs typeface="Arial"/>
              </a:rPr>
              <a:t> </a:t>
            </a:r>
            <a:r>
              <a:rPr lang="en-US" sz="2133" dirty="0" err="1" smtClean="0">
                <a:solidFill>
                  <a:srgbClr val="7F7F7F"/>
                </a:solidFill>
                <a:latin typeface="Arial"/>
                <a:cs typeface="Arial"/>
              </a:rPr>
              <a:t>cteturart</a:t>
            </a:r>
            <a:r>
              <a:rPr lang="en-US" sz="2133" dirty="0" smtClean="0">
                <a:solidFill>
                  <a:srgbClr val="7F7F7F"/>
                </a:solidFill>
                <a:latin typeface="Arial"/>
                <a:cs typeface="Arial"/>
              </a:rPr>
              <a:t> </a:t>
            </a:r>
            <a:r>
              <a:rPr lang="en-US" sz="2133" dirty="0" err="1" smtClean="0">
                <a:solidFill>
                  <a:srgbClr val="7F7F7F"/>
                </a:solidFill>
                <a:latin typeface="Arial"/>
                <a:cs typeface="Arial"/>
              </a:rPr>
              <a:t>adipisicing</a:t>
            </a:r>
            <a:r>
              <a:rPr lang="en-US" sz="2133" dirty="0" smtClean="0">
                <a:solidFill>
                  <a:srgbClr val="7F7F7F"/>
                </a:solidFill>
                <a:latin typeface="Arial"/>
                <a:cs typeface="Arial"/>
              </a:rPr>
              <a:t> </a:t>
            </a:r>
            <a:r>
              <a:rPr lang="en-US" sz="2133" dirty="0" err="1" smtClean="0">
                <a:solidFill>
                  <a:srgbClr val="7F7F7F"/>
                </a:solidFill>
                <a:latin typeface="Arial"/>
                <a:cs typeface="Arial"/>
              </a:rPr>
              <a:t>elit</a:t>
            </a:r>
            <a:r>
              <a:rPr lang="en-US" sz="2133" dirty="0" smtClean="0">
                <a:solidFill>
                  <a:srgbClr val="7F7F7F"/>
                </a:solidFill>
                <a:latin typeface="Arial"/>
                <a:cs typeface="Arial"/>
              </a:rPr>
              <a:t> </a:t>
            </a:r>
            <a:r>
              <a:rPr lang="en-US" sz="2133" dirty="0" err="1" smtClean="0">
                <a:solidFill>
                  <a:srgbClr val="7F7F7F"/>
                </a:solidFill>
                <a:latin typeface="Arial"/>
                <a:cs typeface="Arial"/>
              </a:rPr>
              <a:t>seddo</a:t>
            </a:r>
            <a:r>
              <a:rPr lang="en-US" sz="2133" dirty="0" smtClean="0">
                <a:solidFill>
                  <a:srgbClr val="7F7F7F"/>
                </a:solidFill>
                <a:latin typeface="Arial"/>
                <a:cs typeface="Arial"/>
              </a:rPr>
              <a:t>. </a:t>
            </a:r>
            <a:r>
              <a:rPr lang="en-US" sz="2133" dirty="0" err="1" smtClean="0">
                <a:solidFill>
                  <a:srgbClr val="7F7F7F"/>
                </a:solidFill>
                <a:latin typeface="Arial"/>
                <a:cs typeface="Arial"/>
              </a:rPr>
              <a:t>Lorem</a:t>
            </a:r>
            <a:r>
              <a:rPr lang="en-US" sz="2133" dirty="0" smtClean="0">
                <a:solidFill>
                  <a:srgbClr val="7F7F7F"/>
                </a:solidFill>
                <a:latin typeface="Arial"/>
                <a:cs typeface="Arial"/>
              </a:rPr>
              <a:t> </a:t>
            </a:r>
            <a:r>
              <a:rPr lang="en-US" sz="2133" dirty="0" err="1" smtClean="0">
                <a:solidFill>
                  <a:srgbClr val="7F7F7F"/>
                </a:solidFill>
                <a:latin typeface="Arial"/>
                <a:cs typeface="Arial"/>
              </a:rPr>
              <a:t>ipsum</a:t>
            </a:r>
            <a:r>
              <a:rPr lang="en-US" sz="2133" dirty="0" smtClean="0">
                <a:solidFill>
                  <a:srgbClr val="7F7F7F"/>
                </a:solidFill>
                <a:latin typeface="Arial"/>
                <a:cs typeface="Arial"/>
              </a:rPr>
              <a:t> dolor sit </a:t>
            </a:r>
            <a:r>
              <a:rPr lang="en-US" sz="2133" dirty="0" err="1" smtClean="0">
                <a:solidFill>
                  <a:srgbClr val="7F7F7F"/>
                </a:solidFill>
                <a:latin typeface="Arial"/>
                <a:cs typeface="Arial"/>
              </a:rPr>
              <a:t>amet</a:t>
            </a:r>
            <a:r>
              <a:rPr lang="en-US" sz="2133" dirty="0" smtClean="0">
                <a:solidFill>
                  <a:srgbClr val="7F7F7F"/>
                </a:solidFill>
                <a:latin typeface="Arial"/>
                <a:cs typeface="Arial"/>
              </a:rPr>
              <a:t>, </a:t>
            </a:r>
            <a:r>
              <a:rPr lang="en-US" sz="2133" dirty="0" err="1" smtClean="0">
                <a:solidFill>
                  <a:srgbClr val="7F7F7F"/>
                </a:solidFill>
                <a:latin typeface="Arial"/>
                <a:cs typeface="Arial"/>
              </a:rPr>
              <a:t>consectetur</a:t>
            </a:r>
            <a:r>
              <a:rPr lang="en-US" sz="2133" dirty="0" smtClean="0">
                <a:solidFill>
                  <a:srgbClr val="7F7F7F"/>
                </a:solidFill>
                <a:latin typeface="Arial"/>
                <a:cs typeface="Arial"/>
              </a:rPr>
              <a:t> </a:t>
            </a:r>
            <a:r>
              <a:rPr lang="en-US" sz="2133" dirty="0" err="1" smtClean="0">
                <a:solidFill>
                  <a:srgbClr val="7F7F7F"/>
                </a:solidFill>
                <a:latin typeface="Arial"/>
                <a:cs typeface="Arial"/>
              </a:rPr>
              <a:t>adipisicing</a:t>
            </a:r>
            <a:r>
              <a:rPr lang="en-US" sz="2133" dirty="0" smtClean="0">
                <a:solidFill>
                  <a:srgbClr val="7F7F7F"/>
                </a:solidFill>
                <a:latin typeface="Arial"/>
                <a:cs typeface="Arial"/>
              </a:rPr>
              <a:t> </a:t>
            </a:r>
            <a:r>
              <a:rPr lang="en-US" sz="2133" dirty="0" err="1" smtClean="0">
                <a:solidFill>
                  <a:srgbClr val="7F7F7F"/>
                </a:solidFill>
                <a:latin typeface="Arial"/>
                <a:cs typeface="Arial"/>
              </a:rPr>
              <a:t>elit</a:t>
            </a:r>
            <a:r>
              <a:rPr lang="en-US" sz="2133" dirty="0" smtClean="0">
                <a:solidFill>
                  <a:srgbClr val="7F7F7F"/>
                </a:solidFill>
                <a:latin typeface="Arial"/>
                <a:cs typeface="Arial"/>
              </a:rPr>
              <a:t>, </a:t>
            </a:r>
            <a:r>
              <a:rPr lang="en-US" sz="2133" dirty="0" err="1" smtClean="0">
                <a:solidFill>
                  <a:srgbClr val="7F7F7F"/>
                </a:solidFill>
                <a:latin typeface="Arial"/>
                <a:cs typeface="Arial"/>
              </a:rPr>
              <a:t>sed</a:t>
            </a:r>
            <a:r>
              <a:rPr lang="en-US" sz="2133" dirty="0" smtClean="0">
                <a:solidFill>
                  <a:srgbClr val="7F7F7F"/>
                </a:solidFill>
                <a:latin typeface="Arial"/>
                <a:cs typeface="Arial"/>
              </a:rPr>
              <a:t> do </a:t>
            </a:r>
            <a:r>
              <a:rPr lang="en-US" sz="2133" dirty="0" err="1" smtClean="0">
                <a:solidFill>
                  <a:srgbClr val="7F7F7F"/>
                </a:solidFill>
                <a:latin typeface="Arial"/>
                <a:cs typeface="Arial"/>
              </a:rPr>
              <a:t>eiusmod</a:t>
            </a:r>
            <a:r>
              <a:rPr lang="en-US" sz="2133" dirty="0" smtClean="0">
                <a:solidFill>
                  <a:srgbClr val="7F7F7F"/>
                </a:solidFill>
                <a:latin typeface="Arial"/>
                <a:cs typeface="Arial"/>
              </a:rPr>
              <a:t> </a:t>
            </a:r>
            <a:r>
              <a:rPr lang="en-US" sz="2133" dirty="0" err="1" smtClean="0">
                <a:solidFill>
                  <a:srgbClr val="7F7F7F"/>
                </a:solidFill>
                <a:latin typeface="Arial"/>
                <a:cs typeface="Arial"/>
              </a:rPr>
              <a:t>tempor</a:t>
            </a:r>
            <a:r>
              <a:rPr lang="en-US" sz="2133" dirty="0" smtClean="0">
                <a:solidFill>
                  <a:srgbClr val="7F7F7F"/>
                </a:solidFill>
                <a:latin typeface="Arial"/>
                <a:cs typeface="Arial"/>
              </a:rPr>
              <a:t> </a:t>
            </a:r>
            <a:r>
              <a:rPr lang="en-US" sz="2133" dirty="0" err="1" smtClean="0">
                <a:solidFill>
                  <a:srgbClr val="7F7F7F"/>
                </a:solidFill>
                <a:latin typeface="Arial"/>
                <a:cs typeface="Arial"/>
              </a:rPr>
              <a:t>incididunt</a:t>
            </a:r>
            <a:r>
              <a:rPr lang="en-US" sz="2133" dirty="0" smtClean="0">
                <a:solidFill>
                  <a:srgbClr val="7F7F7F"/>
                </a:solidFill>
                <a:latin typeface="Arial"/>
                <a:cs typeface="Arial"/>
              </a:rPr>
              <a:t> </a:t>
            </a:r>
            <a:r>
              <a:rPr lang="en-US" sz="2133" dirty="0" err="1" smtClean="0">
                <a:solidFill>
                  <a:srgbClr val="7F7F7F"/>
                </a:solidFill>
                <a:latin typeface="Arial"/>
                <a:cs typeface="Arial"/>
              </a:rPr>
              <a:t>ut</a:t>
            </a:r>
            <a:r>
              <a:rPr lang="en-US" sz="2133" dirty="0" smtClean="0">
                <a:solidFill>
                  <a:srgbClr val="7F7F7F"/>
                </a:solidFill>
                <a:latin typeface="Arial"/>
                <a:cs typeface="Arial"/>
              </a:rPr>
              <a:t> </a:t>
            </a:r>
            <a:r>
              <a:rPr lang="en-US" sz="2133" dirty="0" err="1" smtClean="0">
                <a:solidFill>
                  <a:srgbClr val="7F7F7F"/>
                </a:solidFill>
                <a:latin typeface="Arial"/>
                <a:cs typeface="Arial"/>
              </a:rPr>
              <a:t>labore</a:t>
            </a:r>
            <a:r>
              <a:rPr lang="en-US" sz="2133" dirty="0" smtClean="0">
                <a:solidFill>
                  <a:srgbClr val="7F7F7F"/>
                </a:solidFill>
                <a:latin typeface="Arial"/>
                <a:cs typeface="Arial"/>
              </a:rPr>
              <a:t> et </a:t>
            </a:r>
            <a:r>
              <a:rPr lang="en-US" sz="2133" dirty="0" err="1" smtClean="0">
                <a:solidFill>
                  <a:srgbClr val="7F7F7F"/>
                </a:solidFill>
                <a:latin typeface="Arial"/>
                <a:cs typeface="Arial"/>
              </a:rPr>
              <a:t>dolore</a:t>
            </a:r>
            <a:r>
              <a:rPr lang="en-US" sz="2133" dirty="0" smtClean="0">
                <a:solidFill>
                  <a:srgbClr val="7F7F7F"/>
                </a:solidFill>
                <a:latin typeface="Arial"/>
                <a:cs typeface="Arial"/>
              </a:rPr>
              <a:t> magna </a:t>
            </a:r>
            <a:r>
              <a:rPr lang="en-US" sz="2133" dirty="0" err="1" smtClean="0">
                <a:solidFill>
                  <a:srgbClr val="7F7F7F"/>
                </a:solidFill>
                <a:latin typeface="Arial"/>
                <a:cs typeface="Arial"/>
              </a:rPr>
              <a:t>aliqua</a:t>
            </a:r>
            <a:r>
              <a:rPr lang="en-US" sz="2133" dirty="0" smtClean="0">
                <a:solidFill>
                  <a:srgbClr val="7F7F7F"/>
                </a:solidFill>
                <a:latin typeface="Arial"/>
                <a:cs typeface="Arial"/>
              </a:rPr>
              <a:t>. </a:t>
            </a:r>
            <a:r>
              <a:rPr lang="en-US" sz="2133" dirty="0" err="1" smtClean="0">
                <a:solidFill>
                  <a:srgbClr val="7F7F7F"/>
                </a:solidFill>
                <a:latin typeface="Arial"/>
                <a:cs typeface="Arial"/>
              </a:rPr>
              <a:t>Ut</a:t>
            </a:r>
            <a:r>
              <a:rPr lang="en-US" sz="2133" dirty="0" smtClean="0">
                <a:solidFill>
                  <a:srgbClr val="7F7F7F"/>
                </a:solidFill>
                <a:latin typeface="Arial"/>
                <a:cs typeface="Arial"/>
              </a:rPr>
              <a:t> </a:t>
            </a:r>
            <a:r>
              <a:rPr lang="en-US" sz="2133" dirty="0" err="1" smtClean="0">
                <a:solidFill>
                  <a:srgbClr val="7F7F7F"/>
                </a:solidFill>
                <a:latin typeface="Arial"/>
                <a:cs typeface="Arial"/>
              </a:rPr>
              <a:t>enim</a:t>
            </a:r>
            <a:r>
              <a:rPr lang="en-US" sz="2133" dirty="0" smtClean="0">
                <a:solidFill>
                  <a:srgbClr val="7F7F7F"/>
                </a:solidFill>
                <a:latin typeface="Arial"/>
                <a:cs typeface="Arial"/>
              </a:rPr>
              <a:t> ad minim </a:t>
            </a:r>
            <a:r>
              <a:rPr lang="en-US" sz="2133" dirty="0" err="1" smtClean="0">
                <a:solidFill>
                  <a:srgbClr val="7F7F7F"/>
                </a:solidFill>
                <a:latin typeface="Arial"/>
                <a:cs typeface="Arial"/>
              </a:rPr>
              <a:t>veniam</a:t>
            </a:r>
            <a:r>
              <a:rPr lang="en-US" sz="2133" dirty="0" smtClean="0">
                <a:solidFill>
                  <a:srgbClr val="7F7F7F"/>
                </a:solidFill>
                <a:latin typeface="Arial"/>
                <a:cs typeface="Arial"/>
              </a:rPr>
              <a:t>, </a:t>
            </a:r>
            <a:r>
              <a:rPr lang="en-US" sz="2133" dirty="0" err="1" smtClean="0">
                <a:solidFill>
                  <a:srgbClr val="7F7F7F"/>
                </a:solidFill>
                <a:latin typeface="Arial"/>
                <a:cs typeface="Arial"/>
              </a:rPr>
              <a:t>quis</a:t>
            </a:r>
            <a:r>
              <a:rPr lang="en-US" sz="2133" dirty="0" smtClean="0">
                <a:solidFill>
                  <a:srgbClr val="7F7F7F"/>
                </a:solidFill>
                <a:latin typeface="Arial"/>
                <a:cs typeface="Arial"/>
              </a:rPr>
              <a:t> </a:t>
            </a:r>
            <a:r>
              <a:rPr lang="en-US" sz="2133" dirty="0" err="1" smtClean="0">
                <a:solidFill>
                  <a:srgbClr val="7F7F7F"/>
                </a:solidFill>
                <a:latin typeface="Arial"/>
                <a:cs typeface="Arial"/>
              </a:rPr>
              <a:t>nostrud</a:t>
            </a:r>
            <a:r>
              <a:rPr lang="en-US" sz="2133" dirty="0" smtClean="0">
                <a:solidFill>
                  <a:srgbClr val="7F7F7F"/>
                </a:solidFill>
                <a:latin typeface="Arial"/>
                <a:cs typeface="Arial"/>
              </a:rPr>
              <a:t> exercitation </a:t>
            </a:r>
            <a:r>
              <a:rPr lang="en-US" sz="2133" dirty="0" err="1" smtClean="0">
                <a:solidFill>
                  <a:srgbClr val="7F7F7F"/>
                </a:solidFill>
                <a:latin typeface="Arial"/>
                <a:cs typeface="Arial"/>
              </a:rPr>
              <a:t>ullamco</a:t>
            </a:r>
            <a:r>
              <a:rPr lang="en-US" sz="2133" dirty="0" smtClean="0">
                <a:solidFill>
                  <a:srgbClr val="7F7F7F"/>
                </a:solidFill>
                <a:latin typeface="Arial"/>
                <a:cs typeface="Arial"/>
              </a:rPr>
              <a:t>.</a:t>
            </a:r>
          </a:p>
          <a:p>
            <a:r>
              <a:rPr lang="en-US" sz="2133" dirty="0" smtClean="0">
                <a:solidFill>
                  <a:srgbClr val="7F7F7F"/>
                </a:solidFill>
                <a:latin typeface="Arial"/>
                <a:cs typeface="Arial"/>
              </a:rPr>
              <a:t>Subtitle goes </a:t>
            </a:r>
            <a:r>
              <a:rPr lang="en-US" sz="2133" dirty="0" err="1" smtClean="0">
                <a:solidFill>
                  <a:srgbClr val="7F7F7F"/>
                </a:solidFill>
                <a:latin typeface="Arial"/>
                <a:cs typeface="Arial"/>
              </a:rPr>
              <a:t>ipsum</a:t>
            </a:r>
            <a:r>
              <a:rPr lang="en-US" sz="2133" dirty="0" smtClean="0">
                <a:solidFill>
                  <a:srgbClr val="7F7F7F"/>
                </a:solidFill>
                <a:latin typeface="Arial"/>
                <a:cs typeface="Arial"/>
              </a:rPr>
              <a:t> dolor sit </a:t>
            </a:r>
            <a:r>
              <a:rPr lang="en-US" sz="2133" dirty="0" err="1" smtClean="0">
                <a:solidFill>
                  <a:srgbClr val="7F7F7F"/>
                </a:solidFill>
                <a:latin typeface="Arial"/>
                <a:cs typeface="Arial"/>
              </a:rPr>
              <a:t>amet</a:t>
            </a:r>
            <a:r>
              <a:rPr lang="en-US" sz="2133" dirty="0" smtClean="0">
                <a:solidFill>
                  <a:srgbClr val="7F7F7F"/>
                </a:solidFill>
                <a:latin typeface="Arial"/>
                <a:cs typeface="Arial"/>
              </a:rPr>
              <a:t>, </a:t>
            </a:r>
            <a:r>
              <a:rPr lang="en-US" sz="2133" dirty="0" err="1" smtClean="0">
                <a:solidFill>
                  <a:srgbClr val="7F7F7F"/>
                </a:solidFill>
                <a:latin typeface="Arial"/>
                <a:cs typeface="Arial"/>
              </a:rPr>
              <a:t>consev</a:t>
            </a:r>
            <a:r>
              <a:rPr lang="en-US" sz="2133" dirty="0" smtClean="0">
                <a:solidFill>
                  <a:srgbClr val="7F7F7F"/>
                </a:solidFill>
                <a:latin typeface="Arial"/>
                <a:cs typeface="Arial"/>
              </a:rPr>
              <a:t> </a:t>
            </a:r>
            <a:r>
              <a:rPr lang="en-US" sz="2133" dirty="0" err="1" smtClean="0">
                <a:solidFill>
                  <a:srgbClr val="7F7F7F"/>
                </a:solidFill>
                <a:latin typeface="Arial"/>
                <a:cs typeface="Arial"/>
              </a:rPr>
              <a:t>cteturart</a:t>
            </a:r>
            <a:r>
              <a:rPr lang="en-US" sz="2133" dirty="0" smtClean="0">
                <a:solidFill>
                  <a:srgbClr val="7F7F7F"/>
                </a:solidFill>
                <a:latin typeface="Arial"/>
                <a:cs typeface="Arial"/>
              </a:rPr>
              <a:t>. </a:t>
            </a:r>
            <a:r>
              <a:rPr lang="en-US" sz="2133" dirty="0" err="1" smtClean="0">
                <a:solidFill>
                  <a:srgbClr val="7F7F7F"/>
                </a:solidFill>
                <a:latin typeface="Arial"/>
                <a:cs typeface="Arial"/>
              </a:rPr>
              <a:t>Lorem</a:t>
            </a:r>
            <a:r>
              <a:rPr lang="en-US" sz="2133" dirty="0" smtClean="0">
                <a:solidFill>
                  <a:srgbClr val="7F7F7F"/>
                </a:solidFill>
                <a:latin typeface="Arial"/>
                <a:cs typeface="Arial"/>
              </a:rPr>
              <a:t> </a:t>
            </a:r>
            <a:r>
              <a:rPr lang="en-US" sz="2133" dirty="0" err="1" smtClean="0">
                <a:solidFill>
                  <a:srgbClr val="7F7F7F"/>
                </a:solidFill>
                <a:latin typeface="Arial"/>
                <a:cs typeface="Arial"/>
              </a:rPr>
              <a:t>ipsum</a:t>
            </a:r>
            <a:r>
              <a:rPr lang="en-US" sz="2133" dirty="0" smtClean="0">
                <a:solidFill>
                  <a:srgbClr val="7F7F7F"/>
                </a:solidFill>
                <a:latin typeface="Arial"/>
                <a:cs typeface="Arial"/>
              </a:rPr>
              <a:t> dolor sit </a:t>
            </a:r>
            <a:r>
              <a:rPr lang="en-US" sz="2133" dirty="0" err="1" smtClean="0">
                <a:solidFill>
                  <a:srgbClr val="7F7F7F"/>
                </a:solidFill>
                <a:latin typeface="Arial"/>
                <a:cs typeface="Arial"/>
              </a:rPr>
              <a:t>amet</a:t>
            </a:r>
            <a:r>
              <a:rPr lang="en-US" sz="2133" dirty="0" smtClean="0">
                <a:solidFill>
                  <a:srgbClr val="7F7F7F"/>
                </a:solidFill>
                <a:latin typeface="Arial"/>
                <a:cs typeface="Arial"/>
              </a:rPr>
              <a:t>, </a:t>
            </a:r>
            <a:r>
              <a:rPr lang="en-US" sz="2133" dirty="0" err="1" smtClean="0">
                <a:solidFill>
                  <a:srgbClr val="7F7F7F"/>
                </a:solidFill>
                <a:latin typeface="Arial"/>
                <a:cs typeface="Arial"/>
              </a:rPr>
              <a:t>consectetur</a:t>
            </a:r>
            <a:r>
              <a:rPr lang="en-US" sz="2133" dirty="0" smtClean="0">
                <a:solidFill>
                  <a:srgbClr val="7F7F7F"/>
                </a:solidFill>
                <a:latin typeface="Arial"/>
                <a:cs typeface="Arial"/>
              </a:rPr>
              <a:t> </a:t>
            </a:r>
            <a:r>
              <a:rPr lang="en-US" sz="2133" dirty="0" err="1" smtClean="0">
                <a:solidFill>
                  <a:srgbClr val="7F7F7F"/>
                </a:solidFill>
                <a:latin typeface="Arial"/>
                <a:cs typeface="Arial"/>
              </a:rPr>
              <a:t>adipisicing</a:t>
            </a:r>
            <a:r>
              <a:rPr lang="en-US" sz="2133" dirty="0" smtClean="0">
                <a:solidFill>
                  <a:srgbClr val="7F7F7F"/>
                </a:solidFill>
                <a:latin typeface="Arial"/>
                <a:cs typeface="Arial"/>
              </a:rPr>
              <a:t> </a:t>
            </a:r>
            <a:r>
              <a:rPr lang="en-US" sz="2133" dirty="0" err="1" smtClean="0">
                <a:solidFill>
                  <a:srgbClr val="7F7F7F"/>
                </a:solidFill>
                <a:latin typeface="Arial"/>
                <a:cs typeface="Arial"/>
              </a:rPr>
              <a:t>elit</a:t>
            </a:r>
            <a:r>
              <a:rPr lang="en-US" sz="2133" dirty="0" smtClean="0">
                <a:solidFill>
                  <a:srgbClr val="7F7F7F"/>
                </a:solidFill>
                <a:latin typeface="Arial"/>
                <a:cs typeface="Arial"/>
              </a:rPr>
              <a:t>, </a:t>
            </a:r>
            <a:r>
              <a:rPr lang="en-US" sz="2133" dirty="0" err="1" smtClean="0">
                <a:solidFill>
                  <a:srgbClr val="7F7F7F"/>
                </a:solidFill>
                <a:latin typeface="Arial"/>
                <a:cs typeface="Arial"/>
              </a:rPr>
              <a:t>sed</a:t>
            </a:r>
            <a:r>
              <a:rPr lang="en-US" sz="2133" dirty="0" smtClean="0">
                <a:solidFill>
                  <a:srgbClr val="7F7F7F"/>
                </a:solidFill>
                <a:latin typeface="Arial"/>
                <a:cs typeface="Arial"/>
              </a:rPr>
              <a:t> do </a:t>
            </a:r>
            <a:r>
              <a:rPr lang="en-US" sz="2133" dirty="0" err="1" smtClean="0">
                <a:solidFill>
                  <a:srgbClr val="7F7F7F"/>
                </a:solidFill>
                <a:latin typeface="Arial"/>
                <a:cs typeface="Arial"/>
              </a:rPr>
              <a:t>eiusmod</a:t>
            </a:r>
            <a:r>
              <a:rPr lang="en-US" sz="2133" dirty="0" smtClean="0">
                <a:solidFill>
                  <a:srgbClr val="7F7F7F"/>
                </a:solidFill>
                <a:latin typeface="Arial"/>
                <a:cs typeface="Arial"/>
              </a:rPr>
              <a:t>.</a:t>
            </a:r>
          </a:p>
          <a:p>
            <a:pPr lvl="0"/>
            <a:endParaRPr lang="en-US" dirty="0"/>
          </a:p>
        </p:txBody>
      </p:sp>
      <p:sp>
        <p:nvSpPr>
          <p:cNvPr id="7" name="Date Placeholder 2"/>
          <p:cNvSpPr txBox="1">
            <a:spLocks/>
          </p:cNvSpPr>
          <p:nvPr userDrawn="1"/>
        </p:nvSpPr>
        <p:spPr>
          <a:xfrm>
            <a:off x="23685" y="6492875"/>
            <a:ext cx="3860800" cy="365125"/>
          </a:xfrm>
          <a:prstGeom prst="rect">
            <a:avLst/>
          </a:prstGeom>
        </p:spPr>
        <p:txBody>
          <a:bodyPr vert="horz" lIns="121920" tIns="60960" rIns="121920" bIns="60960" rtlCol="0" anchor="ctr"/>
          <a:lstStyle>
            <a:lvl1pPr>
              <a:defRPr sz="700">
                <a:solidFill>
                  <a:schemeClr val="bg1"/>
                </a:solidFill>
                <a:latin typeface="Arial"/>
                <a:cs typeface="Arial"/>
              </a:defRPr>
            </a:lvl1pPr>
          </a:lstStyle>
          <a:p>
            <a:pPr defTabSz="609585">
              <a:defRPr/>
            </a:pPr>
            <a:r>
              <a:rPr lang="de-DE" sz="1067" dirty="0" smtClean="0">
                <a:solidFill>
                  <a:prstClr val="black">
                    <a:lumMod val="50000"/>
                    <a:lumOff val="50000"/>
                  </a:prstClr>
                </a:solidFill>
              </a:rPr>
              <a:t>© </a:t>
            </a:r>
            <a:r>
              <a:rPr lang="en-US" sz="1067" dirty="0" smtClean="0">
                <a:solidFill>
                  <a:prstClr val="black">
                    <a:lumMod val="50000"/>
                    <a:lumOff val="50000"/>
                  </a:prstClr>
                </a:solidFill>
              </a:rPr>
              <a:t>Copyright 2016, All Rights Reserved Fiatech Members</a:t>
            </a:r>
            <a:endParaRPr lang="en-US" sz="1067" dirty="0">
              <a:solidFill>
                <a:prstClr val="black">
                  <a:lumMod val="50000"/>
                  <a:lumOff val="50000"/>
                </a:prstClr>
              </a:solidFill>
            </a:endParaRPr>
          </a:p>
        </p:txBody>
      </p:sp>
      <p:pic>
        <p:nvPicPr>
          <p:cNvPr id="10" name="Picture 9" descr="Fiatech_Logo_CMYK.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69600" y="6451600"/>
            <a:ext cx="1151019" cy="406400"/>
          </a:xfrm>
          <a:prstGeom prst="rect">
            <a:avLst/>
          </a:prstGeom>
        </p:spPr>
      </p:pic>
      <p:pic>
        <p:nvPicPr>
          <p:cNvPr id="9" name="Picture 8" descr="Subtitle_white.jp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727" y="6375401"/>
            <a:ext cx="12192000" cy="165100"/>
          </a:xfrm>
          <a:prstGeom prst="rect">
            <a:avLst/>
          </a:prstGeom>
        </p:spPr>
      </p:pic>
    </p:spTree>
    <p:extLst>
      <p:ext uri="{BB962C8B-B14F-4D97-AF65-F5344CB8AC3E}">
        <p14:creationId xmlns:p14="http://schemas.microsoft.com/office/powerpoint/2010/main" val="158067559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pic>
        <p:nvPicPr>
          <p:cNvPr id="10" name="Picture 9" descr="part_Blue Bottom.png"/>
          <p:cNvPicPr>
            <a:picLocks noChangeAspect="1"/>
          </p:cNvPicPr>
          <p:nvPr userDrawn="1"/>
        </p:nvPicPr>
        <p:blipFill>
          <a:blip r:embed="rId2"/>
          <a:stretch>
            <a:fillRect/>
          </a:stretch>
        </p:blipFill>
        <p:spPr>
          <a:xfrm>
            <a:off x="0" y="5353051"/>
            <a:ext cx="12192000" cy="1504951"/>
          </a:xfrm>
          <a:prstGeom prst="rect">
            <a:avLst/>
          </a:prstGeom>
        </p:spPr>
      </p:pic>
      <p:sp>
        <p:nvSpPr>
          <p:cNvPr id="2" name="Title 1"/>
          <p:cNvSpPr>
            <a:spLocks noGrp="1"/>
          </p:cNvSpPr>
          <p:nvPr>
            <p:ph type="title"/>
          </p:nvPr>
        </p:nvSpPr>
        <p:spPr>
          <a:xfrm>
            <a:off x="609600" y="274639"/>
            <a:ext cx="10972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7"/>
            <a:ext cx="5386917" cy="330989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2" y="1535113"/>
            <a:ext cx="5389033" cy="639763"/>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2" y="2174877"/>
            <a:ext cx="5389033" cy="330989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4"/>
          <p:cNvSpPr>
            <a:spLocks noGrp="1"/>
          </p:cNvSpPr>
          <p:nvPr>
            <p:ph type="dt" sz="half" idx="10"/>
          </p:nvPr>
        </p:nvSpPr>
        <p:spPr>
          <a:xfrm>
            <a:off x="1256296" y="5810760"/>
            <a:ext cx="2198104" cy="365125"/>
          </a:xfrm>
          <a:prstGeom prst="rect">
            <a:avLst/>
          </a:prstGeom>
        </p:spPr>
        <p:txBody>
          <a:bodyPr/>
          <a:lstStyle/>
          <a:p>
            <a:pPr defTabSz="457189"/>
            <a:fld id="{DF83C426-03D2-1A45-B7AF-E22FB9253F4B}" type="datetimeFigureOut">
              <a:rPr lang="en-US" smtClean="0">
                <a:solidFill>
                  <a:prstClr val="black"/>
                </a:solidFill>
              </a:rPr>
              <a:pPr defTabSz="457189"/>
              <a:t>6/19/2017</a:t>
            </a:fld>
            <a:endParaRPr lang="en-US" dirty="0">
              <a:solidFill>
                <a:prstClr val="black"/>
              </a:solidFill>
            </a:endParaRPr>
          </a:p>
        </p:txBody>
      </p:sp>
      <p:sp>
        <p:nvSpPr>
          <p:cNvPr id="12" name="Footer Placeholder 5"/>
          <p:cNvSpPr>
            <a:spLocks noGrp="1"/>
          </p:cNvSpPr>
          <p:nvPr>
            <p:ph type="ftr" sz="quarter" idx="11"/>
          </p:nvPr>
        </p:nvSpPr>
        <p:spPr>
          <a:xfrm>
            <a:off x="3640285" y="5810760"/>
            <a:ext cx="4386119" cy="365125"/>
          </a:xfrm>
          <a:prstGeom prst="rect">
            <a:avLst/>
          </a:prstGeom>
        </p:spPr>
        <p:txBody>
          <a:bodyPr/>
          <a:lstStyle/>
          <a:p>
            <a:pPr defTabSz="457189"/>
            <a:endParaRPr lang="en-US" dirty="0">
              <a:solidFill>
                <a:prstClr val="black"/>
              </a:solidFill>
            </a:endParaRPr>
          </a:p>
        </p:txBody>
      </p:sp>
      <p:sp>
        <p:nvSpPr>
          <p:cNvPr id="13" name="Slide Number Placeholder 6"/>
          <p:cNvSpPr>
            <a:spLocks noGrp="1"/>
          </p:cNvSpPr>
          <p:nvPr>
            <p:ph type="sldNum" sz="quarter" idx="12"/>
          </p:nvPr>
        </p:nvSpPr>
        <p:spPr>
          <a:xfrm>
            <a:off x="8258551" y="5810760"/>
            <a:ext cx="1313036" cy="365125"/>
          </a:xfrm>
          <a:prstGeom prst="rect">
            <a:avLst/>
          </a:prstGeom>
        </p:spPr>
        <p:txBody>
          <a:bodyPr/>
          <a:lstStyle/>
          <a:p>
            <a:pPr defTabSz="457189"/>
            <a:fld id="{B571B678-5A77-6F4B-B45E-AF32CEF8D59B}" type="slidenum">
              <a:rPr lang="en-US" smtClean="0">
                <a:solidFill>
                  <a:prstClr val="black"/>
                </a:solidFill>
              </a:rPr>
              <a:pPr defTabSz="457189"/>
              <a:t>‹#›</a:t>
            </a:fld>
            <a:endParaRPr lang="en-US" dirty="0">
              <a:solidFill>
                <a:prstClr val="black"/>
              </a:solidFill>
            </a:endParaRPr>
          </a:p>
        </p:txBody>
      </p:sp>
      <p:pic>
        <p:nvPicPr>
          <p:cNvPr id="15" name="Picture 14" descr="part_Logo.png"/>
          <p:cNvPicPr>
            <a:picLocks noChangeAspect="1"/>
          </p:cNvPicPr>
          <p:nvPr userDrawn="1"/>
        </p:nvPicPr>
        <p:blipFill>
          <a:blip r:embed="rId3"/>
          <a:stretch>
            <a:fillRect/>
          </a:stretch>
        </p:blipFill>
        <p:spPr>
          <a:xfrm>
            <a:off x="10238492" y="6407469"/>
            <a:ext cx="1663349" cy="262891"/>
          </a:xfrm>
          <a:prstGeom prst="rect">
            <a:avLst/>
          </a:prstGeom>
        </p:spPr>
      </p:pic>
    </p:spTree>
    <p:extLst>
      <p:ext uri="{BB962C8B-B14F-4D97-AF65-F5344CB8AC3E}">
        <p14:creationId xmlns:p14="http://schemas.microsoft.com/office/powerpoint/2010/main" val="36087614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pic>
        <p:nvPicPr>
          <p:cNvPr id="5" name="Picture 7" descr="part_Blue Bottom.png"/>
          <p:cNvPicPr>
            <a:picLocks noChangeAspect="1"/>
          </p:cNvPicPr>
          <p:nvPr userDrawn="1"/>
        </p:nvPicPr>
        <p:blipFill>
          <a:blip r:embed="rId2"/>
          <a:srcRect/>
          <a:stretch>
            <a:fillRect/>
          </a:stretch>
        </p:blipFill>
        <p:spPr bwMode="auto">
          <a:xfrm>
            <a:off x="0" y="5353051"/>
            <a:ext cx="12192000" cy="1504951"/>
          </a:xfrm>
          <a:prstGeom prst="rect">
            <a:avLst/>
          </a:prstGeom>
          <a:noFill/>
          <a:ln w="9525">
            <a:noFill/>
            <a:miter lim="800000"/>
            <a:headEnd/>
            <a:tailEnd/>
          </a:ln>
        </p:spPr>
      </p:pic>
      <p:pic>
        <p:nvPicPr>
          <p:cNvPr id="6" name="Picture 9" descr="part_Logo.png"/>
          <p:cNvPicPr>
            <a:picLocks noChangeAspect="1"/>
          </p:cNvPicPr>
          <p:nvPr userDrawn="1"/>
        </p:nvPicPr>
        <p:blipFill>
          <a:blip r:embed="rId3"/>
          <a:srcRect/>
          <a:stretch>
            <a:fillRect/>
          </a:stretch>
        </p:blipFill>
        <p:spPr bwMode="auto">
          <a:xfrm>
            <a:off x="10238321" y="6408421"/>
            <a:ext cx="1663700" cy="262891"/>
          </a:xfrm>
          <a:prstGeom prst="rect">
            <a:avLst/>
          </a:prstGeom>
          <a:noFill/>
          <a:ln w="9525">
            <a:noFill/>
            <a:miter lim="800000"/>
            <a:headEnd/>
            <a:tailEnd/>
          </a:ln>
        </p:spPr>
      </p:pic>
      <p:sp>
        <p:nvSpPr>
          <p:cNvPr id="2" name="Title 1"/>
          <p:cNvSpPr>
            <a:spLocks noGrp="1"/>
          </p:cNvSpPr>
          <p:nvPr>
            <p:ph type="title"/>
          </p:nvPr>
        </p:nvSpPr>
        <p:spPr>
          <a:xfrm>
            <a:off x="2389717" y="4800600"/>
            <a:ext cx="7315200" cy="566739"/>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a:prstGeom prst="rect">
            <a:avLst/>
          </a:prstGeo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Tree>
    <p:extLst>
      <p:ext uri="{BB962C8B-B14F-4D97-AF65-F5344CB8AC3E}">
        <p14:creationId xmlns:p14="http://schemas.microsoft.com/office/powerpoint/2010/main" val="1894515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defTabSz="457189"/>
            <a:fld id="{B707CF9B-EC2B-447E-90E9-C6EDB9AE38F1}" type="datetimeFigureOut">
              <a:rPr lang="en-US" smtClean="0">
                <a:solidFill>
                  <a:prstClr val="black"/>
                </a:solidFill>
              </a:rPr>
              <a:pPr defTabSz="457189"/>
              <a:t>6/19/2017</a:t>
            </a:fld>
            <a:endParaRPr lang="en-US"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defTabSz="457189"/>
            <a:endParaRPr lang="en-US" dirty="0">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defTabSz="457189"/>
            <a:fld id="{C616925F-719E-484E-8E1A-BCEDCCA4CE77}" type="slidenum">
              <a:rPr lang="en-US" smtClean="0">
                <a:solidFill>
                  <a:prstClr val="black"/>
                </a:solidFill>
              </a:rPr>
              <a:pPr defTabSz="457189"/>
              <a:t>‹#›</a:t>
            </a:fld>
            <a:endParaRPr lang="en-US" dirty="0">
              <a:solidFill>
                <a:prstClr val="black"/>
              </a:solidFill>
            </a:endParaRPr>
          </a:p>
        </p:txBody>
      </p:sp>
    </p:spTree>
    <p:extLst>
      <p:ext uri="{BB962C8B-B14F-4D97-AF65-F5344CB8AC3E}">
        <p14:creationId xmlns:p14="http://schemas.microsoft.com/office/powerpoint/2010/main" val="14279060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67" y="368300"/>
            <a:ext cx="11396133" cy="6858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524933" y="1219200"/>
            <a:ext cx="11328400" cy="4800600"/>
          </a:xfrm>
          <a:prstGeom prst="rect">
            <a:avLst/>
          </a:prstGeom>
        </p:spPr>
        <p:txBody>
          <a:bodyPr/>
          <a:lstStyle>
            <a:lvl1pPr marL="228594" indent="-228594">
              <a:defRPr/>
            </a:lvl1pPr>
            <a:lvl2pPr marL="520687" indent="-241294">
              <a:defRPr/>
            </a:lvl2pPr>
            <a:lvl3pPr marL="685783" indent="-171446">
              <a:spcBef>
                <a:spcPts val="300"/>
              </a:spcBef>
              <a:defRPr sz="2200">
                <a:solidFill>
                  <a:srgbClr val="0070C0"/>
                </a:solidFill>
              </a:defRPr>
            </a:lvl3pPr>
            <a:lvl4pPr marL="1136622" indent="-228594">
              <a:defRPr/>
            </a:lvl4pPr>
            <a:lvl5pPr marL="1365217" indent="-228594">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26" name="Picture 2" descr="http://fiatech.org/images/logos/FIA_logo_RG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636000" y="6304645"/>
            <a:ext cx="1989667" cy="350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8828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1" name="Picture 1" descr="Title.jpg"/>
          <p:cNvPicPr>
            <a:picLocks noChangeAspect="1"/>
          </p:cNvPicPr>
          <p:nvPr userDrawn="1"/>
        </p:nvPicPr>
        <p:blipFill>
          <a:blip r:embed="rId2" cstate="print"/>
          <a:srcRect t="64815" b="14444"/>
          <a:stretch>
            <a:fillRect/>
          </a:stretch>
        </p:blipFill>
        <p:spPr bwMode="auto">
          <a:xfrm>
            <a:off x="0" y="0"/>
            <a:ext cx="12192000" cy="1422400"/>
          </a:xfrm>
          <a:prstGeom prst="rect">
            <a:avLst/>
          </a:prstGeom>
          <a:noFill/>
          <a:ln w="9525">
            <a:noFill/>
            <a:miter lim="800000"/>
            <a:headEnd/>
            <a:tailEnd/>
          </a:ln>
        </p:spPr>
      </p:pic>
      <p:sp>
        <p:nvSpPr>
          <p:cNvPr id="2" name="Title 1"/>
          <p:cNvSpPr>
            <a:spLocks noGrp="1"/>
          </p:cNvSpPr>
          <p:nvPr>
            <p:ph type="ctrTitle"/>
          </p:nvPr>
        </p:nvSpPr>
        <p:spPr>
          <a:xfrm>
            <a:off x="2177924" y="2323983"/>
            <a:ext cx="9668333" cy="1702108"/>
          </a:xfrm>
          <a:prstGeom prst="rect">
            <a:avLst/>
          </a:prstGeom>
        </p:spPr>
        <p:txBody>
          <a:bodyPr anchor="t">
            <a:normAutofit/>
          </a:bodyPr>
          <a:lstStyle>
            <a:lvl1pPr algn="l">
              <a:defRPr sz="2000"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2192269" y="4463473"/>
            <a:ext cx="9668256" cy="1590487"/>
          </a:xfrm>
          <a:prstGeom prst="rect">
            <a:avLst/>
          </a:prstGeom>
        </p:spPr>
        <p:txBody>
          <a:bodyPr/>
          <a:lstStyle>
            <a:lvl1pPr marL="0" indent="0" algn="l">
              <a:buNone/>
              <a:defRPr sz="1400">
                <a:solidFill>
                  <a:schemeClr val="tx1">
                    <a:lumMod val="65000"/>
                    <a:lumOff val="3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Box 8"/>
          <p:cNvSpPr txBox="1"/>
          <p:nvPr userDrawn="1"/>
        </p:nvSpPr>
        <p:spPr>
          <a:xfrm>
            <a:off x="203200" y="4442692"/>
            <a:ext cx="1814787" cy="307777"/>
          </a:xfrm>
          <a:prstGeom prst="rect">
            <a:avLst/>
          </a:prstGeom>
          <a:noFill/>
        </p:spPr>
        <p:txBody>
          <a:bodyPr wrap="square" rtlCol="0">
            <a:spAutoFit/>
          </a:bodyPr>
          <a:lstStyle/>
          <a:p>
            <a:pPr algn="r" defTabSz="457189"/>
            <a:r>
              <a:rPr lang="en-US" sz="1400" dirty="0" smtClean="0">
                <a:solidFill>
                  <a:prstClr val="black">
                    <a:lumMod val="65000"/>
                    <a:lumOff val="35000"/>
                  </a:prstClr>
                </a:solidFill>
              </a:rPr>
              <a:t>Industry Experts:</a:t>
            </a:r>
            <a:endParaRPr lang="en-US" sz="1400" dirty="0">
              <a:solidFill>
                <a:prstClr val="black">
                  <a:lumMod val="65000"/>
                  <a:lumOff val="35000"/>
                </a:prstClr>
              </a:solidFill>
            </a:endParaRPr>
          </a:p>
        </p:txBody>
      </p:sp>
      <p:sp>
        <p:nvSpPr>
          <p:cNvPr id="10" name="TextBox 9"/>
          <p:cNvSpPr txBox="1"/>
          <p:nvPr userDrawn="1"/>
        </p:nvSpPr>
        <p:spPr>
          <a:xfrm>
            <a:off x="168169" y="2339753"/>
            <a:ext cx="1934753" cy="646331"/>
          </a:xfrm>
          <a:prstGeom prst="rect">
            <a:avLst/>
          </a:prstGeom>
          <a:noFill/>
        </p:spPr>
        <p:txBody>
          <a:bodyPr wrap="square" rtlCol="0">
            <a:spAutoFit/>
          </a:bodyPr>
          <a:lstStyle/>
          <a:p>
            <a:pPr algn="r" defTabSz="457189"/>
            <a:r>
              <a:rPr lang="en-US" sz="1800" dirty="0" smtClean="0">
                <a:solidFill>
                  <a:prstClr val="black"/>
                </a:solidFill>
              </a:rPr>
              <a:t>Today’s Presentation:</a:t>
            </a:r>
            <a:endParaRPr lang="en-US" sz="1800" dirty="0">
              <a:solidFill>
                <a:prstClr val="black"/>
              </a:solidFill>
            </a:endParaRPr>
          </a:p>
        </p:txBody>
      </p:sp>
      <p:sp>
        <p:nvSpPr>
          <p:cNvPr id="12" name="Content Placeholder 14"/>
          <p:cNvSpPr>
            <a:spLocks noGrp="1"/>
          </p:cNvSpPr>
          <p:nvPr>
            <p:ph sz="quarter" idx="12" hasCustomPrompt="1"/>
          </p:nvPr>
        </p:nvSpPr>
        <p:spPr>
          <a:xfrm>
            <a:off x="2188357" y="4107977"/>
            <a:ext cx="9668256" cy="274320"/>
          </a:xfrm>
          <a:prstGeom prst="rect">
            <a:avLst/>
          </a:prstGeom>
        </p:spPr>
        <p:txBody>
          <a:bodyPr/>
          <a:lstStyle>
            <a:lvl1pPr marL="0" indent="0">
              <a:buNone/>
              <a:defRPr sz="1400">
                <a:solidFill>
                  <a:schemeClr val="tx1">
                    <a:lumMod val="65000"/>
                    <a:lumOff val="35000"/>
                  </a:schemeClr>
                </a:solidFill>
              </a:defRPr>
            </a:lvl1pPr>
          </a:lstStyle>
          <a:p>
            <a:pPr lvl="0"/>
            <a:r>
              <a:rPr lang="en-US" dirty="0" smtClean="0"/>
              <a:t>Click to edit Master subtitle style</a:t>
            </a:r>
          </a:p>
        </p:txBody>
      </p:sp>
      <p:sp>
        <p:nvSpPr>
          <p:cNvPr id="14" name="TextBox 13"/>
          <p:cNvSpPr txBox="1"/>
          <p:nvPr userDrawn="1"/>
        </p:nvSpPr>
        <p:spPr>
          <a:xfrm>
            <a:off x="199446" y="4103596"/>
            <a:ext cx="1856817" cy="307777"/>
          </a:xfrm>
          <a:prstGeom prst="rect">
            <a:avLst/>
          </a:prstGeom>
          <a:noFill/>
        </p:spPr>
        <p:txBody>
          <a:bodyPr wrap="square" rtlCol="0">
            <a:spAutoFit/>
          </a:bodyPr>
          <a:lstStyle/>
          <a:p>
            <a:pPr algn="r" defTabSz="457189"/>
            <a:r>
              <a:rPr lang="en-US" sz="1400" dirty="0" smtClean="0">
                <a:solidFill>
                  <a:prstClr val="black">
                    <a:lumMod val="65000"/>
                    <a:lumOff val="35000"/>
                  </a:prstClr>
                </a:solidFill>
              </a:rPr>
              <a:t>Introduced by:</a:t>
            </a:r>
            <a:endParaRPr lang="en-US" sz="1400" dirty="0">
              <a:solidFill>
                <a:prstClr val="black">
                  <a:lumMod val="65000"/>
                  <a:lumOff val="35000"/>
                </a:prstClr>
              </a:solidFill>
            </a:endParaRPr>
          </a:p>
        </p:txBody>
      </p:sp>
      <p:sp>
        <p:nvSpPr>
          <p:cNvPr id="17" name="Text Placeholder 16"/>
          <p:cNvSpPr>
            <a:spLocks noGrp="1"/>
          </p:cNvSpPr>
          <p:nvPr>
            <p:ph type="body" sz="quarter" idx="13"/>
          </p:nvPr>
        </p:nvSpPr>
        <p:spPr>
          <a:xfrm>
            <a:off x="0" y="1418789"/>
            <a:ext cx="12192000" cy="640080"/>
          </a:xfrm>
          <a:prstGeom prst="rect">
            <a:avLst/>
          </a:prstGeom>
          <a:solidFill>
            <a:schemeClr val="tx1"/>
          </a:solidFill>
          <a:ln>
            <a:noFill/>
          </a:ln>
        </p:spPr>
        <p:txBody>
          <a:bodyPr anchor="ctr"/>
          <a:lstStyle>
            <a:lvl1pPr marL="6351" indent="0" algn="ctr">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4763" indent="0" algn="ctr"/>
            <a:endParaRPr lang="en-US" sz="2400" dirty="0"/>
          </a:p>
        </p:txBody>
      </p:sp>
      <p:sp>
        <p:nvSpPr>
          <p:cNvPr id="15" name="Rectangle 14"/>
          <p:cNvSpPr/>
          <p:nvPr userDrawn="1"/>
        </p:nvSpPr>
        <p:spPr>
          <a:xfrm rot="10800000">
            <a:off x="0" y="-16764"/>
            <a:ext cx="5689600" cy="1426464"/>
          </a:xfrm>
          <a:prstGeom prst="rect">
            <a:avLst/>
          </a:prstGeom>
          <a:gradFill flip="none" rotWithShape="1">
            <a:gsLst>
              <a:gs pos="0">
                <a:schemeClr val="bg1">
                  <a:alpha val="0"/>
                </a:schemeClr>
              </a:gs>
              <a:gs pos="60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800">
              <a:solidFill>
                <a:prstClr val="white"/>
              </a:solidFill>
            </a:endParaRPr>
          </a:p>
        </p:txBody>
      </p:sp>
      <p:pic>
        <p:nvPicPr>
          <p:cNvPr id="18" name="Picture 17" descr="FIA_logo_CMYK.png"/>
          <p:cNvPicPr>
            <a:picLocks noChangeAspect="1"/>
          </p:cNvPicPr>
          <p:nvPr userDrawn="1"/>
        </p:nvPicPr>
        <p:blipFill>
          <a:blip r:embed="rId3" cstate="print"/>
          <a:stretch>
            <a:fillRect/>
          </a:stretch>
        </p:blipFill>
        <p:spPr>
          <a:xfrm>
            <a:off x="406403" y="114300"/>
            <a:ext cx="2436647" cy="548640"/>
          </a:xfrm>
          <a:prstGeom prst="rect">
            <a:avLst/>
          </a:prstGeom>
        </p:spPr>
      </p:pic>
      <p:sp>
        <p:nvSpPr>
          <p:cNvPr id="13" name="Oval 12"/>
          <p:cNvSpPr>
            <a:spLocks noChangeAspect="1"/>
          </p:cNvSpPr>
          <p:nvPr userDrawn="1"/>
        </p:nvSpPr>
        <p:spPr>
          <a:xfrm>
            <a:off x="1252645" y="756806"/>
            <a:ext cx="1129647" cy="503959"/>
          </a:xfrm>
          <a:prstGeom prst="ellipse">
            <a:avLst/>
          </a:prstGeom>
          <a:blipFill dpi="0" rotWithShape="1">
            <a:blip r:embed="rId4" cstate="print"/>
            <a:srcRect/>
            <a:stretch>
              <a:fillRect l="-8000" t="-10000" r="-10000" b="-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800">
              <a:solidFill>
                <a:prstClr val="white"/>
              </a:solidFill>
            </a:endParaRPr>
          </a:p>
        </p:txBody>
      </p:sp>
    </p:spTree>
    <p:extLst>
      <p:ext uri="{BB962C8B-B14F-4D97-AF65-F5344CB8AC3E}">
        <p14:creationId xmlns:p14="http://schemas.microsoft.com/office/powerpoint/2010/main" val="3000033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3" descr="CostainSkanska.png"/>
          <p:cNvPicPr>
            <a:picLocks noChangeAspect="1"/>
          </p:cNvPicPr>
          <p:nvPr userDrawn="1"/>
        </p:nvPicPr>
        <p:blipFill>
          <a:blip r:embed="rId3" cstate="print"/>
          <a:srcRect l="3101" t="-8616" r="4134" b="602"/>
          <a:stretch>
            <a:fillRect/>
          </a:stretch>
        </p:blipFill>
        <p:spPr bwMode="auto">
          <a:xfrm>
            <a:off x="9168342" y="0"/>
            <a:ext cx="2871877" cy="836712"/>
          </a:xfrm>
          <a:prstGeom prst="rect">
            <a:avLst/>
          </a:prstGeom>
          <a:noFill/>
          <a:ln w="9525">
            <a:noFill/>
            <a:miter lim="800000"/>
            <a:headEnd/>
            <a:tailEnd/>
          </a:ln>
          <a:effectLst>
            <a:glow rad="139700">
              <a:schemeClr val="accent1">
                <a:satMod val="175000"/>
                <a:alpha val="40000"/>
              </a:schemeClr>
            </a:glow>
          </a:effectLst>
        </p:spPr>
      </p:pic>
      <p:sp>
        <p:nvSpPr>
          <p:cNvPr id="93187" name="Text Placeholder 2"/>
          <p:cNvSpPr>
            <a:spLocks noGrp="1"/>
          </p:cNvSpPr>
          <p:nvPr>
            <p:ph type="subTitle" idx="1"/>
          </p:nvPr>
        </p:nvSpPr>
        <p:spPr>
          <a:xfrm>
            <a:off x="911424" y="3501009"/>
            <a:ext cx="3744416" cy="1271587"/>
          </a:xfrm>
          <a:prstGeom prst="rect">
            <a:avLst/>
          </a:prstGeom>
        </p:spPr>
        <p:txBody>
          <a:bodyPr/>
          <a:lstStyle>
            <a:lvl1pPr marL="627047" indent="-246057" algn="l">
              <a:buFontTx/>
              <a:buBlip>
                <a:blip r:embed="rId4"/>
              </a:buBlip>
              <a:defRPr sz="2400" b="1" u="sng" smtClean="0">
                <a:solidFill>
                  <a:schemeClr val="bg1"/>
                </a:solidFill>
              </a:defRPr>
            </a:lvl1pPr>
          </a:lstStyle>
          <a:p>
            <a:pPr lvl="0"/>
            <a:r>
              <a:rPr lang="en-US" noProof="0" smtClean="0"/>
              <a:t>Click to edit Master subtitle style</a:t>
            </a:r>
            <a:endParaRPr lang="en-GB" noProof="0" dirty="0" smtClean="0"/>
          </a:p>
        </p:txBody>
      </p:sp>
      <p:sp>
        <p:nvSpPr>
          <p:cNvPr id="9" name="Title Placeholder 1"/>
          <p:cNvSpPr>
            <a:spLocks noGrp="1"/>
          </p:cNvSpPr>
          <p:nvPr>
            <p:ph type="ctrTitle"/>
          </p:nvPr>
        </p:nvSpPr>
        <p:spPr>
          <a:xfrm>
            <a:off x="911424" y="1484788"/>
            <a:ext cx="10363200" cy="1470025"/>
          </a:xfrm>
          <a:prstGeom prst="rect">
            <a:avLst/>
          </a:prstGeom>
        </p:spPr>
        <p:txBody>
          <a:bodyPr/>
          <a:lstStyle>
            <a:lvl1pPr marL="361942" indent="-361942" algn="l">
              <a:buSzPct val="120000"/>
              <a:buFontTx/>
              <a:buBlip>
                <a:blip r:embed="rId5"/>
              </a:buBlip>
              <a:defRPr sz="3600" smtClean="0">
                <a:solidFill>
                  <a:srgbClr val="00558B"/>
                </a:solidFill>
                <a:effectLst/>
              </a:defRPr>
            </a:lvl1pPr>
          </a:lstStyle>
          <a:p>
            <a:pPr lvl="0"/>
            <a:r>
              <a:rPr lang="en-US" noProof="0" smtClean="0"/>
              <a:t>Click to edit Master title style</a:t>
            </a:r>
            <a:endParaRPr lang="en-GB" noProof="0" dirty="0" smtClean="0"/>
          </a:p>
        </p:txBody>
      </p:sp>
    </p:spTree>
    <p:extLst>
      <p:ext uri="{BB962C8B-B14F-4D97-AF65-F5344CB8AC3E}">
        <p14:creationId xmlns:p14="http://schemas.microsoft.com/office/powerpoint/2010/main" val="414736381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984992" y="6228796"/>
            <a:ext cx="609600" cy="365125"/>
          </a:xfrm>
          <a:prstGeom prst="rect">
            <a:avLst/>
          </a:prstGeom>
        </p:spPr>
        <p:txBody>
          <a:bodyPr/>
          <a:lstStyle/>
          <a:p>
            <a:pPr defTabSz="457189"/>
            <a:fld id="{6FF3FE81-91C1-4184-AC02-25B768244A7E}" type="slidenum">
              <a:rPr lang="en-US" smtClean="0">
                <a:solidFill>
                  <a:prstClr val="black"/>
                </a:solidFill>
              </a:rPr>
              <a:pPr defTabSz="457189"/>
              <a:t>‹#›</a:t>
            </a:fld>
            <a:endParaRPr lang="en-US">
              <a:solidFill>
                <a:prstClr val="black"/>
              </a:solidFill>
            </a:endParaRPr>
          </a:p>
        </p:txBody>
      </p:sp>
    </p:spTree>
    <p:extLst>
      <p:ext uri="{BB962C8B-B14F-4D97-AF65-F5344CB8AC3E}">
        <p14:creationId xmlns:p14="http://schemas.microsoft.com/office/powerpoint/2010/main" val="20284102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8"/>
            <a:ext cx="12207835" cy="6857423"/>
          </a:xfrm>
          <a:prstGeom prst="rect">
            <a:avLst/>
          </a:prstGeom>
        </p:spPr>
      </p:pic>
      <p:sp>
        <p:nvSpPr>
          <p:cNvPr id="2" name="Title 1"/>
          <p:cNvSpPr>
            <a:spLocks noGrp="1"/>
          </p:cNvSpPr>
          <p:nvPr>
            <p:ph type="ctrTitle" hasCustomPrompt="1"/>
          </p:nvPr>
        </p:nvSpPr>
        <p:spPr>
          <a:xfrm>
            <a:off x="1884219" y="3372593"/>
            <a:ext cx="9144000" cy="1539009"/>
          </a:xfrm>
          <a:solidFill>
            <a:srgbClr val="040404">
              <a:alpha val="35000"/>
            </a:srgbClr>
          </a:solidFill>
        </p:spPr>
        <p:txBody>
          <a:bodyPr anchor="b"/>
          <a:lstStyle>
            <a:lvl1pPr algn="ctr">
              <a:defRPr sz="6000" b="1">
                <a:solidFill>
                  <a:schemeClr val="bg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884219" y="4911601"/>
            <a:ext cx="9144000" cy="1097315"/>
          </a:xfrm>
          <a:solidFill>
            <a:srgbClr val="040404">
              <a:alpha val="33000"/>
            </a:srgbClr>
          </a:solidFill>
        </p:spPr>
        <p:txBody>
          <a:bodyPr/>
          <a:lstStyle>
            <a:lvl1pPr marL="0" indent="0" algn="ctr">
              <a:buNone/>
              <a:defRPr sz="2400"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Presenter Name, Organization Name, Date</a:t>
            </a:r>
            <a:endParaRPr lang="en-US" dirty="0"/>
          </a:p>
        </p:txBody>
      </p:sp>
    </p:spTree>
    <p:extLst>
      <p:ext uri="{BB962C8B-B14F-4D97-AF65-F5344CB8AC3E}">
        <p14:creationId xmlns:p14="http://schemas.microsoft.com/office/powerpoint/2010/main" val="103303487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3028"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6"/>
            <a:ext cx="10515600" cy="37439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863061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B1B7F1-A652-49C1-A025-7F5DD6AAD6A7}" type="datetimeFigureOut">
              <a:rPr lang="en-US" smtClean="0">
                <a:solidFill>
                  <a:prstClr val="black">
                    <a:tint val="75000"/>
                  </a:prstClr>
                </a:solidFill>
              </a:rPr>
              <a:pPr/>
              <a:t>6/19/2017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D3CF9D-F076-411F-B350-0440350D06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85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ottom Header White">
    <p:spTree>
      <p:nvGrpSpPr>
        <p:cNvPr id="1" name=""/>
        <p:cNvGrpSpPr/>
        <p:nvPr/>
      </p:nvGrpSpPr>
      <p:grpSpPr>
        <a:xfrm>
          <a:off x="0" y="0"/>
          <a:ext cx="0" cy="0"/>
          <a:chOff x="0" y="0"/>
          <a:chExt cx="0" cy="0"/>
        </a:xfrm>
      </p:grpSpPr>
      <p:sp>
        <p:nvSpPr>
          <p:cNvPr id="6" name="Date Placeholder 2"/>
          <p:cNvSpPr txBox="1">
            <a:spLocks/>
          </p:cNvSpPr>
          <p:nvPr userDrawn="1"/>
        </p:nvSpPr>
        <p:spPr>
          <a:xfrm>
            <a:off x="23685" y="6492875"/>
            <a:ext cx="3860800" cy="365125"/>
          </a:xfrm>
          <a:prstGeom prst="rect">
            <a:avLst/>
          </a:prstGeom>
        </p:spPr>
        <p:txBody>
          <a:bodyPr vert="horz" lIns="121920" tIns="60960" rIns="121920" bIns="60960" rtlCol="0" anchor="ctr"/>
          <a:lstStyle>
            <a:lvl1pPr>
              <a:defRPr sz="700">
                <a:solidFill>
                  <a:schemeClr val="bg1"/>
                </a:solidFill>
                <a:latin typeface="Arial"/>
                <a:cs typeface="Arial"/>
              </a:defRPr>
            </a:lvl1pPr>
          </a:lstStyle>
          <a:p>
            <a:pPr defTabSz="609585">
              <a:defRPr/>
            </a:pPr>
            <a:r>
              <a:rPr lang="de-DE" sz="1067" dirty="0" smtClean="0">
                <a:solidFill>
                  <a:prstClr val="black">
                    <a:lumMod val="50000"/>
                    <a:lumOff val="50000"/>
                  </a:prstClr>
                </a:solidFill>
              </a:rPr>
              <a:t>© </a:t>
            </a:r>
            <a:r>
              <a:rPr lang="en-US" sz="1067" dirty="0" smtClean="0">
                <a:solidFill>
                  <a:prstClr val="black">
                    <a:lumMod val="50000"/>
                    <a:lumOff val="50000"/>
                  </a:prstClr>
                </a:solidFill>
              </a:rPr>
              <a:t>Copyright 2016, All Rights Reserved Fiatech Members</a:t>
            </a:r>
            <a:endParaRPr lang="en-US" sz="1067" dirty="0">
              <a:solidFill>
                <a:prstClr val="black">
                  <a:lumMod val="50000"/>
                  <a:lumOff val="50000"/>
                </a:prstClr>
              </a:solidFill>
            </a:endParaRPr>
          </a:p>
        </p:txBody>
      </p:sp>
      <p:pic>
        <p:nvPicPr>
          <p:cNvPr id="8" name="Picture 7" descr="Fiatech_Logo_CMYK.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69600" y="6451600"/>
            <a:ext cx="1151019" cy="406400"/>
          </a:xfrm>
          <a:prstGeom prst="rect">
            <a:avLst/>
          </a:prstGeom>
        </p:spPr>
      </p:pic>
      <p:pic>
        <p:nvPicPr>
          <p:cNvPr id="9" name="Picture 8" descr="Subtitle_white.jp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375401"/>
            <a:ext cx="12192000" cy="165100"/>
          </a:xfrm>
          <a:prstGeom prst="rect">
            <a:avLst/>
          </a:prstGeom>
        </p:spPr>
      </p:pic>
      <p:sp>
        <p:nvSpPr>
          <p:cNvPr id="11" name="Title 10"/>
          <p:cNvSpPr>
            <a:spLocks noGrp="1"/>
          </p:cNvSpPr>
          <p:nvPr>
            <p:ph type="title" hasCustomPrompt="1"/>
          </p:nvPr>
        </p:nvSpPr>
        <p:spPr>
          <a:xfrm>
            <a:off x="914400" y="177800"/>
            <a:ext cx="10160000" cy="635000"/>
          </a:xfrm>
          <a:prstGeom prst="rect">
            <a:avLst/>
          </a:prstGeom>
        </p:spPr>
        <p:txBody>
          <a:bodyPr vert="horz" lIns="0" tIns="0" rIns="0" bIns="0"/>
          <a:lstStyle>
            <a:lvl1pPr algn="l">
              <a:tabLst/>
              <a:defRPr sz="4267" b="0" i="0" baseline="0">
                <a:solidFill>
                  <a:srgbClr val="0E4C69"/>
                </a:solidFill>
              </a:defRPr>
            </a:lvl1pPr>
          </a:lstStyle>
          <a:p>
            <a:r>
              <a:rPr lang="en-US" dirty="0" smtClean="0"/>
              <a:t>Headline, one column text</a:t>
            </a:r>
            <a:endParaRPr lang="en-US" dirty="0"/>
          </a:p>
        </p:txBody>
      </p:sp>
      <p:sp>
        <p:nvSpPr>
          <p:cNvPr id="12" name="Text Placeholder 10"/>
          <p:cNvSpPr>
            <a:spLocks noGrp="1"/>
          </p:cNvSpPr>
          <p:nvPr>
            <p:ph type="body" sz="quarter" idx="10" hasCustomPrompt="1"/>
          </p:nvPr>
        </p:nvSpPr>
        <p:spPr>
          <a:xfrm>
            <a:off x="1016000" y="1295400"/>
            <a:ext cx="9956800" cy="4445000"/>
          </a:xfrm>
          <a:prstGeom prst="rect">
            <a:avLst/>
          </a:prstGeom>
        </p:spPr>
        <p:txBody>
          <a:bodyPr vert="horz" lIns="0" tIns="0" rIns="0" bIns="0"/>
          <a:lstStyle>
            <a:lvl1pPr marL="0" indent="0">
              <a:spcBef>
                <a:spcPts val="0"/>
              </a:spcBef>
              <a:spcAft>
                <a:spcPts val="800"/>
              </a:spcAft>
              <a:buNone/>
              <a:defRPr sz="2133" baseline="0">
                <a:solidFill>
                  <a:srgbClr val="0E4C69"/>
                </a:solidFill>
                <a:latin typeface="Arial"/>
              </a:defRPr>
            </a:lvl1pPr>
          </a:lstStyle>
          <a:p>
            <a:r>
              <a:rPr lang="en-US" sz="2133" dirty="0" err="1" smtClean="0">
                <a:solidFill>
                  <a:srgbClr val="7F7F7F"/>
                </a:solidFill>
                <a:latin typeface="Arial"/>
                <a:cs typeface="Arial"/>
              </a:rPr>
              <a:t>Lorem</a:t>
            </a:r>
            <a:r>
              <a:rPr lang="en-US" sz="2133" dirty="0" smtClean="0">
                <a:solidFill>
                  <a:srgbClr val="7F7F7F"/>
                </a:solidFill>
                <a:latin typeface="Arial"/>
                <a:cs typeface="Arial"/>
              </a:rPr>
              <a:t> </a:t>
            </a:r>
            <a:r>
              <a:rPr lang="en-US" sz="2133" dirty="0" err="1" smtClean="0">
                <a:solidFill>
                  <a:srgbClr val="7F7F7F"/>
                </a:solidFill>
                <a:latin typeface="Arial"/>
                <a:cs typeface="Arial"/>
              </a:rPr>
              <a:t>ipsum</a:t>
            </a:r>
            <a:r>
              <a:rPr lang="en-US" sz="2133" dirty="0" smtClean="0">
                <a:solidFill>
                  <a:srgbClr val="7F7F7F"/>
                </a:solidFill>
                <a:latin typeface="Arial"/>
                <a:cs typeface="Arial"/>
              </a:rPr>
              <a:t> dolor sit </a:t>
            </a:r>
            <a:r>
              <a:rPr lang="en-US" sz="2133" dirty="0" err="1" smtClean="0">
                <a:solidFill>
                  <a:srgbClr val="7F7F7F"/>
                </a:solidFill>
                <a:latin typeface="Arial"/>
                <a:cs typeface="Arial"/>
              </a:rPr>
              <a:t>amet</a:t>
            </a:r>
            <a:r>
              <a:rPr lang="en-US" sz="2133" dirty="0" smtClean="0">
                <a:solidFill>
                  <a:srgbClr val="7F7F7F"/>
                </a:solidFill>
                <a:latin typeface="Arial"/>
                <a:cs typeface="Arial"/>
              </a:rPr>
              <a:t>, </a:t>
            </a:r>
            <a:r>
              <a:rPr lang="en-US" sz="2133" dirty="0" err="1" smtClean="0">
                <a:solidFill>
                  <a:srgbClr val="7F7F7F"/>
                </a:solidFill>
                <a:latin typeface="Arial"/>
                <a:cs typeface="Arial"/>
              </a:rPr>
              <a:t>consectetur</a:t>
            </a:r>
            <a:r>
              <a:rPr lang="en-US" sz="2133" dirty="0" smtClean="0">
                <a:solidFill>
                  <a:srgbClr val="7F7F7F"/>
                </a:solidFill>
                <a:latin typeface="Arial"/>
                <a:cs typeface="Arial"/>
              </a:rPr>
              <a:t> </a:t>
            </a:r>
            <a:r>
              <a:rPr lang="en-US" sz="2133" dirty="0" err="1" smtClean="0">
                <a:solidFill>
                  <a:srgbClr val="7F7F7F"/>
                </a:solidFill>
                <a:latin typeface="Arial"/>
                <a:cs typeface="Arial"/>
              </a:rPr>
              <a:t>adipisicing</a:t>
            </a:r>
            <a:r>
              <a:rPr lang="en-US" sz="2133" dirty="0" smtClean="0">
                <a:solidFill>
                  <a:srgbClr val="7F7F7F"/>
                </a:solidFill>
                <a:latin typeface="Arial"/>
                <a:cs typeface="Arial"/>
              </a:rPr>
              <a:t> </a:t>
            </a:r>
            <a:r>
              <a:rPr lang="en-US" sz="2133" dirty="0" err="1" smtClean="0">
                <a:solidFill>
                  <a:srgbClr val="7F7F7F"/>
                </a:solidFill>
                <a:latin typeface="Arial"/>
                <a:cs typeface="Arial"/>
              </a:rPr>
              <a:t>elit</a:t>
            </a:r>
            <a:r>
              <a:rPr lang="en-US" sz="2133" dirty="0" smtClean="0">
                <a:solidFill>
                  <a:srgbClr val="7F7F7F"/>
                </a:solidFill>
                <a:latin typeface="Arial"/>
                <a:cs typeface="Arial"/>
              </a:rPr>
              <a:t>, </a:t>
            </a:r>
            <a:r>
              <a:rPr lang="en-US" sz="2133" dirty="0" err="1" smtClean="0">
                <a:solidFill>
                  <a:srgbClr val="7F7F7F"/>
                </a:solidFill>
                <a:latin typeface="Arial"/>
                <a:cs typeface="Arial"/>
              </a:rPr>
              <a:t>sed</a:t>
            </a:r>
            <a:r>
              <a:rPr lang="en-US" sz="2133" dirty="0" smtClean="0">
                <a:solidFill>
                  <a:srgbClr val="7F7F7F"/>
                </a:solidFill>
                <a:latin typeface="Arial"/>
                <a:cs typeface="Arial"/>
              </a:rPr>
              <a:t> do </a:t>
            </a:r>
            <a:r>
              <a:rPr lang="en-US" sz="2133" dirty="0" err="1" smtClean="0">
                <a:solidFill>
                  <a:srgbClr val="7F7F7F"/>
                </a:solidFill>
                <a:latin typeface="Arial"/>
                <a:cs typeface="Arial"/>
              </a:rPr>
              <a:t>eiusmod</a:t>
            </a:r>
            <a:r>
              <a:rPr lang="en-US" sz="2133" dirty="0" smtClean="0">
                <a:solidFill>
                  <a:srgbClr val="7F7F7F"/>
                </a:solidFill>
                <a:latin typeface="Arial"/>
                <a:cs typeface="Arial"/>
              </a:rPr>
              <a:t> </a:t>
            </a:r>
            <a:r>
              <a:rPr lang="en-US" sz="2133" dirty="0" err="1" smtClean="0">
                <a:solidFill>
                  <a:srgbClr val="7F7F7F"/>
                </a:solidFill>
                <a:latin typeface="Arial"/>
                <a:cs typeface="Arial"/>
              </a:rPr>
              <a:t>tempor</a:t>
            </a:r>
            <a:r>
              <a:rPr lang="en-US" sz="2133" dirty="0" smtClean="0">
                <a:solidFill>
                  <a:srgbClr val="7F7F7F"/>
                </a:solidFill>
                <a:latin typeface="Arial"/>
                <a:cs typeface="Arial"/>
              </a:rPr>
              <a:t> </a:t>
            </a:r>
            <a:r>
              <a:rPr lang="en-US" sz="2133" dirty="0" err="1" smtClean="0">
                <a:solidFill>
                  <a:srgbClr val="7F7F7F"/>
                </a:solidFill>
                <a:latin typeface="Arial"/>
                <a:cs typeface="Arial"/>
              </a:rPr>
              <a:t>incididunt</a:t>
            </a:r>
            <a:r>
              <a:rPr lang="en-US" sz="2133" dirty="0" smtClean="0">
                <a:solidFill>
                  <a:srgbClr val="7F7F7F"/>
                </a:solidFill>
                <a:latin typeface="Arial"/>
                <a:cs typeface="Arial"/>
              </a:rPr>
              <a:t> </a:t>
            </a:r>
            <a:r>
              <a:rPr lang="en-US" sz="2133" dirty="0" err="1" smtClean="0">
                <a:solidFill>
                  <a:srgbClr val="7F7F7F"/>
                </a:solidFill>
                <a:latin typeface="Arial"/>
                <a:cs typeface="Arial"/>
              </a:rPr>
              <a:t>ut</a:t>
            </a:r>
            <a:r>
              <a:rPr lang="en-US" sz="2133" dirty="0" smtClean="0">
                <a:solidFill>
                  <a:srgbClr val="7F7F7F"/>
                </a:solidFill>
                <a:latin typeface="Arial"/>
                <a:cs typeface="Arial"/>
              </a:rPr>
              <a:t> </a:t>
            </a:r>
            <a:r>
              <a:rPr lang="en-US" sz="2133" dirty="0" err="1" smtClean="0">
                <a:solidFill>
                  <a:srgbClr val="7F7F7F"/>
                </a:solidFill>
                <a:latin typeface="Arial"/>
                <a:cs typeface="Arial"/>
              </a:rPr>
              <a:t>labore</a:t>
            </a:r>
            <a:r>
              <a:rPr lang="en-US" sz="2133" dirty="0" smtClean="0">
                <a:solidFill>
                  <a:srgbClr val="7F7F7F"/>
                </a:solidFill>
                <a:latin typeface="Arial"/>
                <a:cs typeface="Arial"/>
              </a:rPr>
              <a:t> et </a:t>
            </a:r>
            <a:r>
              <a:rPr lang="en-US" sz="2133" dirty="0" err="1" smtClean="0">
                <a:solidFill>
                  <a:srgbClr val="7F7F7F"/>
                </a:solidFill>
                <a:latin typeface="Arial"/>
                <a:cs typeface="Arial"/>
              </a:rPr>
              <a:t>dolore</a:t>
            </a:r>
            <a:endParaRPr lang="en-US" sz="2133" dirty="0" smtClean="0">
              <a:solidFill>
                <a:srgbClr val="7F7F7F"/>
              </a:solidFill>
              <a:latin typeface="Arial"/>
              <a:cs typeface="Arial"/>
            </a:endParaRPr>
          </a:p>
          <a:p>
            <a:r>
              <a:rPr lang="en-US" sz="2133" dirty="0" err="1" smtClean="0">
                <a:solidFill>
                  <a:srgbClr val="7F7F7F"/>
                </a:solidFill>
                <a:latin typeface="Arial"/>
                <a:cs typeface="Arial"/>
              </a:rPr>
              <a:t>Lorem</a:t>
            </a:r>
            <a:r>
              <a:rPr lang="en-US" sz="2133" dirty="0" smtClean="0">
                <a:solidFill>
                  <a:srgbClr val="7F7F7F"/>
                </a:solidFill>
                <a:latin typeface="Arial"/>
                <a:cs typeface="Arial"/>
              </a:rPr>
              <a:t> </a:t>
            </a:r>
            <a:r>
              <a:rPr lang="en-US" sz="2133" dirty="0" err="1" smtClean="0">
                <a:solidFill>
                  <a:srgbClr val="7F7F7F"/>
                </a:solidFill>
                <a:latin typeface="Arial"/>
                <a:cs typeface="Arial"/>
              </a:rPr>
              <a:t>ipsum</a:t>
            </a:r>
            <a:r>
              <a:rPr lang="en-US" sz="2133" dirty="0" smtClean="0">
                <a:solidFill>
                  <a:srgbClr val="7F7F7F"/>
                </a:solidFill>
                <a:latin typeface="Arial"/>
                <a:cs typeface="Arial"/>
              </a:rPr>
              <a:t> dolor sit </a:t>
            </a:r>
            <a:r>
              <a:rPr lang="en-US" sz="2133" dirty="0" err="1" smtClean="0">
                <a:solidFill>
                  <a:srgbClr val="7F7F7F"/>
                </a:solidFill>
                <a:latin typeface="Arial"/>
                <a:cs typeface="Arial"/>
              </a:rPr>
              <a:t>amet</a:t>
            </a:r>
            <a:r>
              <a:rPr lang="en-US" sz="2133" dirty="0" smtClean="0">
                <a:solidFill>
                  <a:srgbClr val="7F7F7F"/>
                </a:solidFill>
                <a:latin typeface="Arial"/>
                <a:cs typeface="Arial"/>
              </a:rPr>
              <a:t>, </a:t>
            </a:r>
            <a:r>
              <a:rPr lang="en-US" sz="2133" dirty="0" err="1" smtClean="0">
                <a:solidFill>
                  <a:srgbClr val="7F7F7F"/>
                </a:solidFill>
                <a:latin typeface="Arial"/>
                <a:cs typeface="Arial"/>
              </a:rPr>
              <a:t>consev</a:t>
            </a:r>
            <a:r>
              <a:rPr lang="en-US" sz="2133" dirty="0" smtClean="0">
                <a:solidFill>
                  <a:srgbClr val="7F7F7F"/>
                </a:solidFill>
                <a:latin typeface="Arial"/>
                <a:cs typeface="Arial"/>
              </a:rPr>
              <a:t> </a:t>
            </a:r>
            <a:r>
              <a:rPr lang="en-US" sz="2133" dirty="0" err="1" smtClean="0">
                <a:solidFill>
                  <a:srgbClr val="7F7F7F"/>
                </a:solidFill>
                <a:latin typeface="Arial"/>
                <a:cs typeface="Arial"/>
              </a:rPr>
              <a:t>cteturart</a:t>
            </a:r>
            <a:r>
              <a:rPr lang="en-US" sz="2133" dirty="0" smtClean="0">
                <a:solidFill>
                  <a:srgbClr val="7F7F7F"/>
                </a:solidFill>
                <a:latin typeface="Arial"/>
                <a:cs typeface="Arial"/>
              </a:rPr>
              <a:t> </a:t>
            </a:r>
            <a:r>
              <a:rPr lang="en-US" sz="2133" dirty="0" err="1" smtClean="0">
                <a:solidFill>
                  <a:srgbClr val="7F7F7F"/>
                </a:solidFill>
                <a:latin typeface="Arial"/>
                <a:cs typeface="Arial"/>
              </a:rPr>
              <a:t>adipisicing</a:t>
            </a:r>
            <a:r>
              <a:rPr lang="en-US" sz="2133" dirty="0" smtClean="0">
                <a:solidFill>
                  <a:srgbClr val="7F7F7F"/>
                </a:solidFill>
                <a:latin typeface="Arial"/>
                <a:cs typeface="Arial"/>
              </a:rPr>
              <a:t> </a:t>
            </a:r>
            <a:r>
              <a:rPr lang="en-US" sz="2133" dirty="0" err="1" smtClean="0">
                <a:solidFill>
                  <a:srgbClr val="7F7F7F"/>
                </a:solidFill>
                <a:latin typeface="Arial"/>
                <a:cs typeface="Arial"/>
              </a:rPr>
              <a:t>elit</a:t>
            </a:r>
            <a:r>
              <a:rPr lang="en-US" sz="2133" dirty="0" smtClean="0">
                <a:solidFill>
                  <a:srgbClr val="7F7F7F"/>
                </a:solidFill>
                <a:latin typeface="Arial"/>
                <a:cs typeface="Arial"/>
              </a:rPr>
              <a:t> </a:t>
            </a:r>
            <a:r>
              <a:rPr lang="en-US" sz="2133" dirty="0" err="1" smtClean="0">
                <a:solidFill>
                  <a:srgbClr val="7F7F7F"/>
                </a:solidFill>
                <a:latin typeface="Arial"/>
                <a:cs typeface="Arial"/>
              </a:rPr>
              <a:t>seddo</a:t>
            </a:r>
            <a:r>
              <a:rPr lang="en-US" sz="2133" dirty="0" smtClean="0">
                <a:solidFill>
                  <a:srgbClr val="7F7F7F"/>
                </a:solidFill>
                <a:latin typeface="Arial"/>
                <a:cs typeface="Arial"/>
              </a:rPr>
              <a:t>. </a:t>
            </a:r>
            <a:r>
              <a:rPr lang="en-US" sz="2133" dirty="0" err="1" smtClean="0">
                <a:solidFill>
                  <a:srgbClr val="7F7F7F"/>
                </a:solidFill>
                <a:latin typeface="Arial"/>
                <a:cs typeface="Arial"/>
              </a:rPr>
              <a:t>Lorem</a:t>
            </a:r>
            <a:r>
              <a:rPr lang="en-US" sz="2133" dirty="0" smtClean="0">
                <a:solidFill>
                  <a:srgbClr val="7F7F7F"/>
                </a:solidFill>
                <a:latin typeface="Arial"/>
                <a:cs typeface="Arial"/>
              </a:rPr>
              <a:t> </a:t>
            </a:r>
            <a:r>
              <a:rPr lang="en-US" sz="2133" dirty="0" err="1" smtClean="0">
                <a:solidFill>
                  <a:srgbClr val="7F7F7F"/>
                </a:solidFill>
                <a:latin typeface="Arial"/>
                <a:cs typeface="Arial"/>
              </a:rPr>
              <a:t>ipsum</a:t>
            </a:r>
            <a:r>
              <a:rPr lang="en-US" sz="2133" dirty="0" smtClean="0">
                <a:solidFill>
                  <a:srgbClr val="7F7F7F"/>
                </a:solidFill>
                <a:latin typeface="Arial"/>
                <a:cs typeface="Arial"/>
              </a:rPr>
              <a:t> dolor sit </a:t>
            </a:r>
            <a:r>
              <a:rPr lang="en-US" sz="2133" dirty="0" err="1" smtClean="0">
                <a:solidFill>
                  <a:srgbClr val="7F7F7F"/>
                </a:solidFill>
                <a:latin typeface="Arial"/>
                <a:cs typeface="Arial"/>
              </a:rPr>
              <a:t>amet</a:t>
            </a:r>
            <a:r>
              <a:rPr lang="en-US" sz="2133" dirty="0" smtClean="0">
                <a:solidFill>
                  <a:srgbClr val="7F7F7F"/>
                </a:solidFill>
                <a:latin typeface="Arial"/>
                <a:cs typeface="Arial"/>
              </a:rPr>
              <a:t>, </a:t>
            </a:r>
            <a:r>
              <a:rPr lang="en-US" sz="2133" dirty="0" err="1" smtClean="0">
                <a:solidFill>
                  <a:srgbClr val="7F7F7F"/>
                </a:solidFill>
                <a:latin typeface="Arial"/>
                <a:cs typeface="Arial"/>
              </a:rPr>
              <a:t>consectetur</a:t>
            </a:r>
            <a:r>
              <a:rPr lang="en-US" sz="2133" dirty="0" smtClean="0">
                <a:solidFill>
                  <a:srgbClr val="7F7F7F"/>
                </a:solidFill>
                <a:latin typeface="Arial"/>
                <a:cs typeface="Arial"/>
              </a:rPr>
              <a:t> </a:t>
            </a:r>
            <a:r>
              <a:rPr lang="en-US" sz="2133" dirty="0" err="1" smtClean="0">
                <a:solidFill>
                  <a:srgbClr val="7F7F7F"/>
                </a:solidFill>
                <a:latin typeface="Arial"/>
                <a:cs typeface="Arial"/>
              </a:rPr>
              <a:t>adipisicing</a:t>
            </a:r>
            <a:r>
              <a:rPr lang="en-US" sz="2133" dirty="0" smtClean="0">
                <a:solidFill>
                  <a:srgbClr val="7F7F7F"/>
                </a:solidFill>
                <a:latin typeface="Arial"/>
                <a:cs typeface="Arial"/>
              </a:rPr>
              <a:t> </a:t>
            </a:r>
            <a:r>
              <a:rPr lang="en-US" sz="2133" dirty="0" err="1" smtClean="0">
                <a:solidFill>
                  <a:srgbClr val="7F7F7F"/>
                </a:solidFill>
                <a:latin typeface="Arial"/>
                <a:cs typeface="Arial"/>
              </a:rPr>
              <a:t>elit</a:t>
            </a:r>
            <a:r>
              <a:rPr lang="en-US" sz="2133" dirty="0" smtClean="0">
                <a:solidFill>
                  <a:srgbClr val="7F7F7F"/>
                </a:solidFill>
                <a:latin typeface="Arial"/>
                <a:cs typeface="Arial"/>
              </a:rPr>
              <a:t>, </a:t>
            </a:r>
            <a:r>
              <a:rPr lang="en-US" sz="2133" dirty="0" err="1" smtClean="0">
                <a:solidFill>
                  <a:srgbClr val="7F7F7F"/>
                </a:solidFill>
                <a:latin typeface="Arial"/>
                <a:cs typeface="Arial"/>
              </a:rPr>
              <a:t>sed</a:t>
            </a:r>
            <a:r>
              <a:rPr lang="en-US" sz="2133" dirty="0" smtClean="0">
                <a:solidFill>
                  <a:srgbClr val="7F7F7F"/>
                </a:solidFill>
                <a:latin typeface="Arial"/>
                <a:cs typeface="Arial"/>
              </a:rPr>
              <a:t> do </a:t>
            </a:r>
            <a:r>
              <a:rPr lang="en-US" sz="2133" dirty="0" err="1" smtClean="0">
                <a:solidFill>
                  <a:srgbClr val="7F7F7F"/>
                </a:solidFill>
                <a:latin typeface="Arial"/>
                <a:cs typeface="Arial"/>
              </a:rPr>
              <a:t>eiusmod</a:t>
            </a:r>
            <a:r>
              <a:rPr lang="en-US" sz="2133" dirty="0" smtClean="0">
                <a:solidFill>
                  <a:srgbClr val="7F7F7F"/>
                </a:solidFill>
                <a:latin typeface="Arial"/>
                <a:cs typeface="Arial"/>
              </a:rPr>
              <a:t> </a:t>
            </a:r>
            <a:r>
              <a:rPr lang="en-US" sz="2133" dirty="0" err="1" smtClean="0">
                <a:solidFill>
                  <a:srgbClr val="7F7F7F"/>
                </a:solidFill>
                <a:latin typeface="Arial"/>
                <a:cs typeface="Arial"/>
              </a:rPr>
              <a:t>tempor</a:t>
            </a:r>
            <a:r>
              <a:rPr lang="en-US" sz="2133" dirty="0" smtClean="0">
                <a:solidFill>
                  <a:srgbClr val="7F7F7F"/>
                </a:solidFill>
                <a:latin typeface="Arial"/>
                <a:cs typeface="Arial"/>
              </a:rPr>
              <a:t> </a:t>
            </a:r>
            <a:r>
              <a:rPr lang="en-US" sz="2133" dirty="0" err="1" smtClean="0">
                <a:solidFill>
                  <a:srgbClr val="7F7F7F"/>
                </a:solidFill>
                <a:latin typeface="Arial"/>
                <a:cs typeface="Arial"/>
              </a:rPr>
              <a:t>incididunt</a:t>
            </a:r>
            <a:r>
              <a:rPr lang="en-US" sz="2133" dirty="0" smtClean="0">
                <a:solidFill>
                  <a:srgbClr val="7F7F7F"/>
                </a:solidFill>
                <a:latin typeface="Arial"/>
                <a:cs typeface="Arial"/>
              </a:rPr>
              <a:t> </a:t>
            </a:r>
            <a:r>
              <a:rPr lang="en-US" sz="2133" dirty="0" err="1" smtClean="0">
                <a:solidFill>
                  <a:srgbClr val="7F7F7F"/>
                </a:solidFill>
                <a:latin typeface="Arial"/>
                <a:cs typeface="Arial"/>
              </a:rPr>
              <a:t>ut</a:t>
            </a:r>
            <a:r>
              <a:rPr lang="en-US" sz="2133" dirty="0" smtClean="0">
                <a:solidFill>
                  <a:srgbClr val="7F7F7F"/>
                </a:solidFill>
                <a:latin typeface="Arial"/>
                <a:cs typeface="Arial"/>
              </a:rPr>
              <a:t> </a:t>
            </a:r>
            <a:r>
              <a:rPr lang="en-US" sz="2133" dirty="0" err="1" smtClean="0">
                <a:solidFill>
                  <a:srgbClr val="7F7F7F"/>
                </a:solidFill>
                <a:latin typeface="Arial"/>
                <a:cs typeface="Arial"/>
              </a:rPr>
              <a:t>labore</a:t>
            </a:r>
            <a:r>
              <a:rPr lang="en-US" sz="2133" dirty="0" smtClean="0">
                <a:solidFill>
                  <a:srgbClr val="7F7F7F"/>
                </a:solidFill>
                <a:latin typeface="Arial"/>
                <a:cs typeface="Arial"/>
              </a:rPr>
              <a:t> et </a:t>
            </a:r>
            <a:r>
              <a:rPr lang="en-US" sz="2133" dirty="0" err="1" smtClean="0">
                <a:solidFill>
                  <a:srgbClr val="7F7F7F"/>
                </a:solidFill>
                <a:latin typeface="Arial"/>
                <a:cs typeface="Arial"/>
              </a:rPr>
              <a:t>dolore</a:t>
            </a:r>
            <a:r>
              <a:rPr lang="en-US" sz="2133" dirty="0" smtClean="0">
                <a:solidFill>
                  <a:srgbClr val="7F7F7F"/>
                </a:solidFill>
                <a:latin typeface="Arial"/>
                <a:cs typeface="Arial"/>
              </a:rPr>
              <a:t> magna </a:t>
            </a:r>
            <a:r>
              <a:rPr lang="en-US" sz="2133" dirty="0" err="1" smtClean="0">
                <a:solidFill>
                  <a:srgbClr val="7F7F7F"/>
                </a:solidFill>
                <a:latin typeface="Arial"/>
                <a:cs typeface="Arial"/>
              </a:rPr>
              <a:t>aliqua</a:t>
            </a:r>
            <a:r>
              <a:rPr lang="en-US" sz="2133" dirty="0" smtClean="0">
                <a:solidFill>
                  <a:srgbClr val="7F7F7F"/>
                </a:solidFill>
                <a:latin typeface="Arial"/>
                <a:cs typeface="Arial"/>
              </a:rPr>
              <a:t>. </a:t>
            </a:r>
            <a:r>
              <a:rPr lang="en-US" sz="2133" dirty="0" err="1" smtClean="0">
                <a:solidFill>
                  <a:srgbClr val="7F7F7F"/>
                </a:solidFill>
                <a:latin typeface="Arial"/>
                <a:cs typeface="Arial"/>
              </a:rPr>
              <a:t>Ut</a:t>
            </a:r>
            <a:r>
              <a:rPr lang="en-US" sz="2133" dirty="0" smtClean="0">
                <a:solidFill>
                  <a:srgbClr val="7F7F7F"/>
                </a:solidFill>
                <a:latin typeface="Arial"/>
                <a:cs typeface="Arial"/>
              </a:rPr>
              <a:t> </a:t>
            </a:r>
            <a:r>
              <a:rPr lang="en-US" sz="2133" dirty="0" err="1" smtClean="0">
                <a:solidFill>
                  <a:srgbClr val="7F7F7F"/>
                </a:solidFill>
                <a:latin typeface="Arial"/>
                <a:cs typeface="Arial"/>
              </a:rPr>
              <a:t>enim</a:t>
            </a:r>
            <a:r>
              <a:rPr lang="en-US" sz="2133" dirty="0" smtClean="0">
                <a:solidFill>
                  <a:srgbClr val="7F7F7F"/>
                </a:solidFill>
                <a:latin typeface="Arial"/>
                <a:cs typeface="Arial"/>
              </a:rPr>
              <a:t> ad minim </a:t>
            </a:r>
            <a:r>
              <a:rPr lang="en-US" sz="2133" dirty="0" err="1" smtClean="0">
                <a:solidFill>
                  <a:srgbClr val="7F7F7F"/>
                </a:solidFill>
                <a:latin typeface="Arial"/>
                <a:cs typeface="Arial"/>
              </a:rPr>
              <a:t>veniam</a:t>
            </a:r>
            <a:r>
              <a:rPr lang="en-US" sz="2133" dirty="0" smtClean="0">
                <a:solidFill>
                  <a:srgbClr val="7F7F7F"/>
                </a:solidFill>
                <a:latin typeface="Arial"/>
                <a:cs typeface="Arial"/>
              </a:rPr>
              <a:t>, </a:t>
            </a:r>
            <a:r>
              <a:rPr lang="en-US" sz="2133" dirty="0" err="1" smtClean="0">
                <a:solidFill>
                  <a:srgbClr val="7F7F7F"/>
                </a:solidFill>
                <a:latin typeface="Arial"/>
                <a:cs typeface="Arial"/>
              </a:rPr>
              <a:t>quis</a:t>
            </a:r>
            <a:r>
              <a:rPr lang="en-US" sz="2133" dirty="0" smtClean="0">
                <a:solidFill>
                  <a:srgbClr val="7F7F7F"/>
                </a:solidFill>
                <a:latin typeface="Arial"/>
                <a:cs typeface="Arial"/>
              </a:rPr>
              <a:t> </a:t>
            </a:r>
            <a:r>
              <a:rPr lang="en-US" sz="2133" dirty="0" err="1" smtClean="0">
                <a:solidFill>
                  <a:srgbClr val="7F7F7F"/>
                </a:solidFill>
                <a:latin typeface="Arial"/>
                <a:cs typeface="Arial"/>
              </a:rPr>
              <a:t>nostrud</a:t>
            </a:r>
            <a:r>
              <a:rPr lang="en-US" sz="2133" dirty="0" smtClean="0">
                <a:solidFill>
                  <a:srgbClr val="7F7F7F"/>
                </a:solidFill>
                <a:latin typeface="Arial"/>
                <a:cs typeface="Arial"/>
              </a:rPr>
              <a:t> exercitation </a:t>
            </a:r>
            <a:r>
              <a:rPr lang="en-US" sz="2133" dirty="0" err="1" smtClean="0">
                <a:solidFill>
                  <a:srgbClr val="7F7F7F"/>
                </a:solidFill>
                <a:latin typeface="Arial"/>
                <a:cs typeface="Arial"/>
              </a:rPr>
              <a:t>ullamco</a:t>
            </a:r>
            <a:r>
              <a:rPr lang="en-US" sz="2133" dirty="0" smtClean="0">
                <a:solidFill>
                  <a:srgbClr val="7F7F7F"/>
                </a:solidFill>
                <a:latin typeface="Arial"/>
                <a:cs typeface="Arial"/>
              </a:rPr>
              <a:t>.</a:t>
            </a:r>
          </a:p>
          <a:p>
            <a:r>
              <a:rPr lang="en-US" sz="2133" dirty="0" smtClean="0">
                <a:solidFill>
                  <a:srgbClr val="7F7F7F"/>
                </a:solidFill>
                <a:latin typeface="Arial"/>
                <a:cs typeface="Arial"/>
              </a:rPr>
              <a:t>Subtitle goes </a:t>
            </a:r>
            <a:r>
              <a:rPr lang="en-US" sz="2133" dirty="0" err="1" smtClean="0">
                <a:solidFill>
                  <a:srgbClr val="7F7F7F"/>
                </a:solidFill>
                <a:latin typeface="Arial"/>
                <a:cs typeface="Arial"/>
              </a:rPr>
              <a:t>ipsum</a:t>
            </a:r>
            <a:r>
              <a:rPr lang="en-US" sz="2133" dirty="0" smtClean="0">
                <a:solidFill>
                  <a:srgbClr val="7F7F7F"/>
                </a:solidFill>
                <a:latin typeface="Arial"/>
                <a:cs typeface="Arial"/>
              </a:rPr>
              <a:t> dolor sit </a:t>
            </a:r>
            <a:r>
              <a:rPr lang="en-US" sz="2133" dirty="0" err="1" smtClean="0">
                <a:solidFill>
                  <a:srgbClr val="7F7F7F"/>
                </a:solidFill>
                <a:latin typeface="Arial"/>
                <a:cs typeface="Arial"/>
              </a:rPr>
              <a:t>amet</a:t>
            </a:r>
            <a:r>
              <a:rPr lang="en-US" sz="2133" dirty="0" smtClean="0">
                <a:solidFill>
                  <a:srgbClr val="7F7F7F"/>
                </a:solidFill>
                <a:latin typeface="Arial"/>
                <a:cs typeface="Arial"/>
              </a:rPr>
              <a:t>, </a:t>
            </a:r>
            <a:r>
              <a:rPr lang="en-US" sz="2133" dirty="0" err="1" smtClean="0">
                <a:solidFill>
                  <a:srgbClr val="7F7F7F"/>
                </a:solidFill>
                <a:latin typeface="Arial"/>
                <a:cs typeface="Arial"/>
              </a:rPr>
              <a:t>consev</a:t>
            </a:r>
            <a:r>
              <a:rPr lang="en-US" sz="2133" dirty="0" smtClean="0">
                <a:solidFill>
                  <a:srgbClr val="7F7F7F"/>
                </a:solidFill>
                <a:latin typeface="Arial"/>
                <a:cs typeface="Arial"/>
              </a:rPr>
              <a:t> </a:t>
            </a:r>
            <a:r>
              <a:rPr lang="en-US" sz="2133" dirty="0" err="1" smtClean="0">
                <a:solidFill>
                  <a:srgbClr val="7F7F7F"/>
                </a:solidFill>
                <a:latin typeface="Arial"/>
                <a:cs typeface="Arial"/>
              </a:rPr>
              <a:t>cteturart</a:t>
            </a:r>
            <a:r>
              <a:rPr lang="en-US" sz="2133" dirty="0" smtClean="0">
                <a:solidFill>
                  <a:srgbClr val="7F7F7F"/>
                </a:solidFill>
                <a:latin typeface="Arial"/>
                <a:cs typeface="Arial"/>
              </a:rPr>
              <a:t>. </a:t>
            </a:r>
            <a:r>
              <a:rPr lang="en-US" sz="2133" dirty="0" err="1" smtClean="0">
                <a:solidFill>
                  <a:srgbClr val="7F7F7F"/>
                </a:solidFill>
                <a:latin typeface="Arial"/>
                <a:cs typeface="Arial"/>
              </a:rPr>
              <a:t>Lorem</a:t>
            </a:r>
            <a:r>
              <a:rPr lang="en-US" sz="2133" dirty="0" smtClean="0">
                <a:solidFill>
                  <a:srgbClr val="7F7F7F"/>
                </a:solidFill>
                <a:latin typeface="Arial"/>
                <a:cs typeface="Arial"/>
              </a:rPr>
              <a:t> </a:t>
            </a:r>
            <a:r>
              <a:rPr lang="en-US" sz="2133" dirty="0" err="1" smtClean="0">
                <a:solidFill>
                  <a:srgbClr val="7F7F7F"/>
                </a:solidFill>
                <a:latin typeface="Arial"/>
                <a:cs typeface="Arial"/>
              </a:rPr>
              <a:t>ipsum</a:t>
            </a:r>
            <a:r>
              <a:rPr lang="en-US" sz="2133" dirty="0" smtClean="0">
                <a:solidFill>
                  <a:srgbClr val="7F7F7F"/>
                </a:solidFill>
                <a:latin typeface="Arial"/>
                <a:cs typeface="Arial"/>
              </a:rPr>
              <a:t> dolor sit </a:t>
            </a:r>
            <a:r>
              <a:rPr lang="en-US" sz="2133" dirty="0" err="1" smtClean="0">
                <a:solidFill>
                  <a:srgbClr val="7F7F7F"/>
                </a:solidFill>
                <a:latin typeface="Arial"/>
                <a:cs typeface="Arial"/>
              </a:rPr>
              <a:t>amet</a:t>
            </a:r>
            <a:r>
              <a:rPr lang="en-US" sz="2133" dirty="0" smtClean="0">
                <a:solidFill>
                  <a:srgbClr val="7F7F7F"/>
                </a:solidFill>
                <a:latin typeface="Arial"/>
                <a:cs typeface="Arial"/>
              </a:rPr>
              <a:t>, </a:t>
            </a:r>
            <a:r>
              <a:rPr lang="en-US" sz="2133" dirty="0" err="1" smtClean="0">
                <a:solidFill>
                  <a:srgbClr val="7F7F7F"/>
                </a:solidFill>
                <a:latin typeface="Arial"/>
                <a:cs typeface="Arial"/>
              </a:rPr>
              <a:t>consectetur</a:t>
            </a:r>
            <a:r>
              <a:rPr lang="en-US" sz="2133" dirty="0" smtClean="0">
                <a:solidFill>
                  <a:srgbClr val="7F7F7F"/>
                </a:solidFill>
                <a:latin typeface="Arial"/>
                <a:cs typeface="Arial"/>
              </a:rPr>
              <a:t> </a:t>
            </a:r>
            <a:r>
              <a:rPr lang="en-US" sz="2133" dirty="0" err="1" smtClean="0">
                <a:solidFill>
                  <a:srgbClr val="7F7F7F"/>
                </a:solidFill>
                <a:latin typeface="Arial"/>
                <a:cs typeface="Arial"/>
              </a:rPr>
              <a:t>adipisicing</a:t>
            </a:r>
            <a:r>
              <a:rPr lang="en-US" sz="2133" dirty="0" smtClean="0">
                <a:solidFill>
                  <a:srgbClr val="7F7F7F"/>
                </a:solidFill>
                <a:latin typeface="Arial"/>
                <a:cs typeface="Arial"/>
              </a:rPr>
              <a:t> </a:t>
            </a:r>
            <a:r>
              <a:rPr lang="en-US" sz="2133" dirty="0" err="1" smtClean="0">
                <a:solidFill>
                  <a:srgbClr val="7F7F7F"/>
                </a:solidFill>
                <a:latin typeface="Arial"/>
                <a:cs typeface="Arial"/>
              </a:rPr>
              <a:t>elit</a:t>
            </a:r>
            <a:r>
              <a:rPr lang="en-US" sz="2133" dirty="0" smtClean="0">
                <a:solidFill>
                  <a:srgbClr val="7F7F7F"/>
                </a:solidFill>
                <a:latin typeface="Arial"/>
                <a:cs typeface="Arial"/>
              </a:rPr>
              <a:t>, </a:t>
            </a:r>
            <a:r>
              <a:rPr lang="en-US" sz="2133" dirty="0" err="1" smtClean="0">
                <a:solidFill>
                  <a:srgbClr val="7F7F7F"/>
                </a:solidFill>
                <a:latin typeface="Arial"/>
                <a:cs typeface="Arial"/>
              </a:rPr>
              <a:t>sed</a:t>
            </a:r>
            <a:r>
              <a:rPr lang="en-US" sz="2133" dirty="0" smtClean="0">
                <a:solidFill>
                  <a:srgbClr val="7F7F7F"/>
                </a:solidFill>
                <a:latin typeface="Arial"/>
                <a:cs typeface="Arial"/>
              </a:rPr>
              <a:t> do </a:t>
            </a:r>
            <a:r>
              <a:rPr lang="en-US" sz="2133" dirty="0" err="1" smtClean="0">
                <a:solidFill>
                  <a:srgbClr val="7F7F7F"/>
                </a:solidFill>
                <a:latin typeface="Arial"/>
                <a:cs typeface="Arial"/>
              </a:rPr>
              <a:t>eiusmod</a:t>
            </a:r>
            <a:r>
              <a:rPr lang="en-US" sz="2133" dirty="0" smtClean="0">
                <a:solidFill>
                  <a:srgbClr val="7F7F7F"/>
                </a:solidFill>
                <a:latin typeface="Arial"/>
                <a:cs typeface="Arial"/>
              </a:rPr>
              <a:t>.</a:t>
            </a:r>
          </a:p>
          <a:p>
            <a:pPr lvl="0"/>
            <a:endParaRPr lang="en-US" dirty="0"/>
          </a:p>
        </p:txBody>
      </p:sp>
    </p:spTree>
    <p:extLst>
      <p:ext uri="{BB962C8B-B14F-4D97-AF65-F5344CB8AC3E}">
        <p14:creationId xmlns:p14="http://schemas.microsoft.com/office/powerpoint/2010/main" val="174263189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B1B7F1-A652-49C1-A025-7F5DD6AAD6A7}" type="datetimeFigureOut">
              <a:rPr lang="en-US" smtClean="0">
                <a:solidFill>
                  <a:prstClr val="black">
                    <a:tint val="75000"/>
                  </a:prstClr>
                </a:solidFill>
              </a:rPr>
              <a:pPr/>
              <a:t>6/19/2017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D3CF9D-F076-411F-B350-0440350D06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4817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B1B7F1-A652-49C1-A025-7F5DD6AAD6A7}" type="datetimeFigureOut">
              <a:rPr lang="en-US" smtClean="0">
                <a:solidFill>
                  <a:prstClr val="black">
                    <a:tint val="75000"/>
                  </a:prstClr>
                </a:solidFill>
              </a:rPr>
              <a:pPr/>
              <a:t>6/19/2017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CD3CF9D-F076-411F-B350-0440350D06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12511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B1B7F1-A652-49C1-A025-7F5DD6AAD6A7}" type="datetimeFigureOut">
              <a:rPr lang="en-US" smtClean="0">
                <a:solidFill>
                  <a:prstClr val="black">
                    <a:tint val="75000"/>
                  </a:prstClr>
                </a:solidFill>
              </a:rPr>
              <a:pPr/>
              <a:t>6/19/2017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CD3CF9D-F076-411F-B350-0440350D06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4538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B1B7F1-A652-49C1-A025-7F5DD6AAD6A7}" type="datetimeFigureOut">
              <a:rPr lang="en-US" smtClean="0">
                <a:solidFill>
                  <a:prstClr val="black">
                    <a:tint val="75000"/>
                  </a:prstClr>
                </a:solidFill>
              </a:rPr>
              <a:pPr/>
              <a:t>6/19/2017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CD3CF9D-F076-411F-B350-0440350D06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3189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B1B7F1-A652-49C1-A025-7F5DD6AAD6A7}" type="datetimeFigureOut">
              <a:rPr lang="en-US" smtClean="0">
                <a:solidFill>
                  <a:prstClr val="black">
                    <a:tint val="75000"/>
                  </a:prstClr>
                </a:solidFill>
              </a:rPr>
              <a:pPr/>
              <a:t>6/19/2017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D3CF9D-F076-411F-B350-0440350D06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8276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B1B7F1-A652-49C1-A025-7F5DD6AAD6A7}" type="datetimeFigureOut">
              <a:rPr lang="en-US" smtClean="0">
                <a:solidFill>
                  <a:prstClr val="black">
                    <a:tint val="75000"/>
                  </a:prstClr>
                </a:solidFill>
              </a:rPr>
              <a:pPr/>
              <a:t>6/19/2017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D3CF9D-F076-411F-B350-0440350D06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1008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B1B7F1-A652-49C1-A025-7F5DD6AAD6A7}" type="datetimeFigureOut">
              <a:rPr lang="en-US" smtClean="0">
                <a:solidFill>
                  <a:prstClr val="black">
                    <a:tint val="75000"/>
                  </a:prstClr>
                </a:solidFill>
              </a:rPr>
              <a:pPr/>
              <a:t>6/19/2017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D3CF9D-F076-411F-B350-0440350D06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93430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B1B7F1-A652-49C1-A025-7F5DD6AAD6A7}" type="datetimeFigureOut">
              <a:rPr lang="en-US" smtClean="0">
                <a:solidFill>
                  <a:prstClr val="black">
                    <a:tint val="75000"/>
                  </a:prstClr>
                </a:solidFill>
              </a:rPr>
              <a:pPr/>
              <a:t>6/19/2017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D3CF9D-F076-411F-B350-0440350D06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3129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Full Page Blue">
    <p:spTree>
      <p:nvGrpSpPr>
        <p:cNvPr id="1" name=""/>
        <p:cNvGrpSpPr/>
        <p:nvPr/>
      </p:nvGrpSpPr>
      <p:grpSpPr>
        <a:xfrm>
          <a:off x="0" y="0"/>
          <a:ext cx="0" cy="0"/>
          <a:chOff x="0" y="0"/>
          <a:chExt cx="0" cy="0"/>
        </a:xfrm>
      </p:grpSpPr>
      <p:pic>
        <p:nvPicPr>
          <p:cNvPr id="4" name="Picture 1" descr="Subtitle_Backgroun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2"/>
          <p:cNvSpPr txBox="1">
            <a:spLocks/>
          </p:cNvSpPr>
          <p:nvPr userDrawn="1"/>
        </p:nvSpPr>
        <p:spPr>
          <a:xfrm>
            <a:off x="1016000" y="6400802"/>
            <a:ext cx="3454400" cy="365125"/>
          </a:xfrm>
          <a:prstGeom prst="rect">
            <a:avLst/>
          </a:prstGeom>
        </p:spPr>
        <p:txBody>
          <a:bodyPr anchor="ctr"/>
          <a:lstStyle>
            <a:lvl1pPr>
              <a:defRPr sz="700">
                <a:solidFill>
                  <a:schemeClr val="bg1"/>
                </a:solidFill>
                <a:latin typeface="Arial"/>
                <a:cs typeface="Arial"/>
              </a:defRPr>
            </a:lvl1pPr>
          </a:lstStyle>
          <a:p>
            <a:pPr>
              <a:defRPr/>
            </a:pPr>
            <a:r>
              <a:rPr lang="en-US" sz="700" dirty="0" smtClean="0">
                <a:solidFill>
                  <a:prstClr val="white"/>
                </a:solidFill>
              </a:rPr>
              <a:t>Copyright </a:t>
            </a:r>
            <a:r>
              <a:rPr lang="en-US" sz="700" dirty="0" smtClean="0">
                <a:solidFill>
                  <a:prstClr val="white"/>
                </a:solidFill>
              </a:rPr>
              <a:t>2017. </a:t>
            </a:r>
            <a:r>
              <a:rPr lang="en-US" sz="700" dirty="0" smtClean="0">
                <a:solidFill>
                  <a:prstClr val="white"/>
                </a:solidFill>
              </a:rPr>
              <a:t>All rights reserved</a:t>
            </a:r>
            <a:endParaRPr lang="en-US" sz="700" dirty="0">
              <a:solidFill>
                <a:prstClr val="white"/>
              </a:solidFill>
            </a:endParaRPr>
          </a:p>
        </p:txBody>
      </p:sp>
      <p:pic>
        <p:nvPicPr>
          <p:cNvPr id="6" name="Picture 3" descr="Fiatech_Logo_CMYK_WHITE_2.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90667" y="6400801"/>
            <a:ext cx="14224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0"/>
          <p:cNvSpPr>
            <a:spLocks noGrp="1"/>
          </p:cNvSpPr>
          <p:nvPr>
            <p:ph type="title"/>
          </p:nvPr>
        </p:nvSpPr>
        <p:spPr>
          <a:xfrm>
            <a:off x="1016000" y="660400"/>
            <a:ext cx="10160000" cy="635000"/>
          </a:xfrm>
          <a:prstGeom prst="rect">
            <a:avLst/>
          </a:prstGeom>
        </p:spPr>
        <p:txBody>
          <a:bodyPr vert="horz" lIns="0" tIns="0" rIns="0" bIns="0"/>
          <a:lstStyle>
            <a:lvl1pPr algn="l">
              <a:tabLst/>
              <a:defRPr sz="3500" b="0" i="0" baseline="0">
                <a:solidFill>
                  <a:schemeClr val="bg1"/>
                </a:solidFill>
              </a:defRPr>
            </a:lvl1pPr>
          </a:lstStyle>
          <a:p>
            <a:r>
              <a:rPr lang="en-US" smtClean="0"/>
              <a:t>Click to edit Master title style</a:t>
            </a:r>
            <a:endParaRPr lang="en-US" dirty="0"/>
          </a:p>
        </p:txBody>
      </p:sp>
      <p:sp>
        <p:nvSpPr>
          <p:cNvPr id="27" name="Text Placeholder 10"/>
          <p:cNvSpPr>
            <a:spLocks noGrp="1"/>
          </p:cNvSpPr>
          <p:nvPr>
            <p:ph type="body" sz="quarter" idx="11"/>
          </p:nvPr>
        </p:nvSpPr>
        <p:spPr>
          <a:xfrm>
            <a:off x="1016000" y="1825368"/>
            <a:ext cx="9144000" cy="3813432"/>
          </a:xfrm>
          <a:prstGeom prst="rect">
            <a:avLst/>
          </a:prstGeom>
        </p:spPr>
        <p:txBody>
          <a:bodyPr vert="horz" lIns="0" tIns="0" rIns="0" bIns="0"/>
          <a:lstStyle>
            <a:lvl1pPr marL="0" indent="0" algn="l">
              <a:buNone/>
              <a:defRPr sz="1600" baseline="0">
                <a:solidFill>
                  <a:schemeClr val="bg1"/>
                </a:solidFill>
                <a:latin typeface="Arial"/>
              </a:defRPr>
            </a:lvl1pPr>
            <a:lvl2pPr algn="l">
              <a:defRPr sz="1800">
                <a:solidFill>
                  <a:schemeClr val="bg1"/>
                </a:solidFill>
                <a:latin typeface="Arial"/>
              </a:defRPr>
            </a:lvl2pPr>
            <a:lvl3pPr algn="l">
              <a:defRPr sz="1800">
                <a:solidFill>
                  <a:schemeClr val="bg1"/>
                </a:solidFill>
                <a:latin typeface="Arial"/>
              </a:defRPr>
            </a:lvl3pPr>
            <a:lvl4pPr algn="l">
              <a:defRPr sz="1800">
                <a:solidFill>
                  <a:schemeClr val="bg1"/>
                </a:solidFill>
                <a:latin typeface="Arial"/>
              </a:defRPr>
            </a:lvl4pPr>
            <a:lvl5pPr algn="l">
              <a:defRPr sz="1800">
                <a:solidFill>
                  <a:schemeClr val="bg1"/>
                </a:solidFill>
                <a:latin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871514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Bottom Header Blue, 1 column">
    <p:spTree>
      <p:nvGrpSpPr>
        <p:cNvPr id="1" name=""/>
        <p:cNvGrpSpPr/>
        <p:nvPr/>
      </p:nvGrpSpPr>
      <p:grpSpPr>
        <a:xfrm>
          <a:off x="0" y="0"/>
          <a:ext cx="0" cy="0"/>
          <a:chOff x="0" y="0"/>
          <a:chExt cx="0" cy="0"/>
        </a:xfrm>
      </p:grpSpPr>
      <p:pic>
        <p:nvPicPr>
          <p:cNvPr id="3" name="Picture 2" descr="Bottom Header.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339187"/>
            <a:ext cx="12192000" cy="518815"/>
          </a:xfrm>
          <a:prstGeom prst="rect">
            <a:avLst/>
          </a:prstGeom>
        </p:spPr>
      </p:pic>
      <p:sp>
        <p:nvSpPr>
          <p:cNvPr id="8" name="Title 10"/>
          <p:cNvSpPr>
            <a:spLocks noGrp="1"/>
          </p:cNvSpPr>
          <p:nvPr>
            <p:ph type="title" hasCustomPrompt="1"/>
          </p:nvPr>
        </p:nvSpPr>
        <p:spPr>
          <a:xfrm>
            <a:off x="1089196" y="660400"/>
            <a:ext cx="10160000" cy="635000"/>
          </a:xfrm>
          <a:prstGeom prst="rect">
            <a:avLst/>
          </a:prstGeom>
        </p:spPr>
        <p:txBody>
          <a:bodyPr vert="horz" lIns="0" tIns="0" rIns="0" bIns="0"/>
          <a:lstStyle>
            <a:lvl1pPr algn="l">
              <a:tabLst/>
              <a:defRPr sz="4700" b="0" i="0" baseline="0">
                <a:solidFill>
                  <a:schemeClr val="tx1">
                    <a:lumMod val="50000"/>
                    <a:lumOff val="50000"/>
                  </a:schemeClr>
                </a:solidFill>
              </a:defRPr>
            </a:lvl1pPr>
          </a:lstStyle>
          <a:p>
            <a:r>
              <a:rPr lang="en-US" dirty="0" smtClean="0"/>
              <a:t>Headline, one column text</a:t>
            </a:r>
            <a:endParaRPr lang="en-US" dirty="0"/>
          </a:p>
        </p:txBody>
      </p:sp>
      <p:sp>
        <p:nvSpPr>
          <p:cNvPr id="9" name="Text Placeholder 10"/>
          <p:cNvSpPr>
            <a:spLocks noGrp="1"/>
          </p:cNvSpPr>
          <p:nvPr>
            <p:ph type="body" sz="quarter" idx="10" hasCustomPrompt="1"/>
          </p:nvPr>
        </p:nvSpPr>
        <p:spPr>
          <a:xfrm>
            <a:off x="1117600" y="1828800"/>
            <a:ext cx="9144000" cy="3810000"/>
          </a:xfrm>
          <a:prstGeom prst="rect">
            <a:avLst/>
          </a:prstGeom>
        </p:spPr>
        <p:txBody>
          <a:bodyPr vert="horz" lIns="0" tIns="0" rIns="0" bIns="0"/>
          <a:lstStyle>
            <a:lvl1pPr marL="0" indent="0">
              <a:buNone/>
              <a:defRPr sz="2100" baseline="0">
                <a:solidFill>
                  <a:schemeClr val="bg1">
                    <a:lumMod val="50000"/>
                  </a:schemeClr>
                </a:solidFill>
                <a:latin typeface="Arial"/>
              </a:defRPr>
            </a:lvl1pPr>
          </a:lstStyle>
          <a:p>
            <a:r>
              <a:rPr lang="en-US" sz="2100" dirty="0" err="1" smtClean="0">
                <a:solidFill>
                  <a:srgbClr val="7F7F7F"/>
                </a:solidFill>
                <a:latin typeface="Arial"/>
                <a:cs typeface="Arial"/>
              </a:rPr>
              <a:t>Lorem</a:t>
            </a:r>
            <a:r>
              <a:rPr lang="en-US" sz="2100" dirty="0" smtClean="0">
                <a:solidFill>
                  <a:srgbClr val="7F7F7F"/>
                </a:solidFill>
                <a:latin typeface="Arial"/>
                <a:cs typeface="Arial"/>
              </a:rPr>
              <a:t> </a:t>
            </a:r>
            <a:r>
              <a:rPr lang="en-US" sz="2100" dirty="0" err="1" smtClean="0">
                <a:solidFill>
                  <a:srgbClr val="7F7F7F"/>
                </a:solidFill>
                <a:latin typeface="Arial"/>
                <a:cs typeface="Arial"/>
              </a:rPr>
              <a:t>ipsum</a:t>
            </a:r>
            <a:r>
              <a:rPr lang="en-US" sz="2100" dirty="0" smtClean="0">
                <a:solidFill>
                  <a:srgbClr val="7F7F7F"/>
                </a:solidFill>
                <a:latin typeface="Arial"/>
                <a:cs typeface="Arial"/>
              </a:rPr>
              <a:t> dolor sit </a:t>
            </a:r>
            <a:r>
              <a:rPr lang="en-US" sz="2100" dirty="0" err="1" smtClean="0">
                <a:solidFill>
                  <a:srgbClr val="7F7F7F"/>
                </a:solidFill>
                <a:latin typeface="Arial"/>
                <a:cs typeface="Arial"/>
              </a:rPr>
              <a:t>amet</a:t>
            </a:r>
            <a:r>
              <a:rPr lang="en-US" sz="2100" dirty="0" smtClean="0">
                <a:solidFill>
                  <a:srgbClr val="7F7F7F"/>
                </a:solidFill>
                <a:latin typeface="Arial"/>
                <a:cs typeface="Arial"/>
              </a:rPr>
              <a:t>, </a:t>
            </a:r>
            <a:r>
              <a:rPr lang="en-US" sz="2100" dirty="0" err="1" smtClean="0">
                <a:solidFill>
                  <a:srgbClr val="7F7F7F"/>
                </a:solidFill>
                <a:latin typeface="Arial"/>
                <a:cs typeface="Arial"/>
              </a:rPr>
              <a:t>consectetur</a:t>
            </a:r>
            <a:r>
              <a:rPr lang="en-US" sz="2100" dirty="0" smtClean="0">
                <a:solidFill>
                  <a:srgbClr val="7F7F7F"/>
                </a:solidFill>
                <a:latin typeface="Arial"/>
                <a:cs typeface="Arial"/>
              </a:rPr>
              <a:t> </a:t>
            </a:r>
            <a:r>
              <a:rPr lang="en-US" sz="2100" dirty="0" err="1" smtClean="0">
                <a:solidFill>
                  <a:srgbClr val="7F7F7F"/>
                </a:solidFill>
                <a:latin typeface="Arial"/>
                <a:cs typeface="Arial"/>
              </a:rPr>
              <a:t>adipisicing</a:t>
            </a:r>
            <a:r>
              <a:rPr lang="en-US" sz="2100" dirty="0" smtClean="0">
                <a:solidFill>
                  <a:srgbClr val="7F7F7F"/>
                </a:solidFill>
                <a:latin typeface="Arial"/>
                <a:cs typeface="Arial"/>
              </a:rPr>
              <a:t> </a:t>
            </a:r>
            <a:r>
              <a:rPr lang="en-US" sz="2100" dirty="0" err="1" smtClean="0">
                <a:solidFill>
                  <a:srgbClr val="7F7F7F"/>
                </a:solidFill>
                <a:latin typeface="Arial"/>
                <a:cs typeface="Arial"/>
              </a:rPr>
              <a:t>elit</a:t>
            </a:r>
            <a:r>
              <a:rPr lang="en-US" sz="2100" dirty="0" smtClean="0">
                <a:solidFill>
                  <a:srgbClr val="7F7F7F"/>
                </a:solidFill>
                <a:latin typeface="Arial"/>
                <a:cs typeface="Arial"/>
              </a:rPr>
              <a:t>, </a:t>
            </a:r>
            <a:r>
              <a:rPr lang="en-US" sz="2100" dirty="0" err="1" smtClean="0">
                <a:solidFill>
                  <a:srgbClr val="7F7F7F"/>
                </a:solidFill>
                <a:latin typeface="Arial"/>
                <a:cs typeface="Arial"/>
              </a:rPr>
              <a:t>sed</a:t>
            </a:r>
            <a:r>
              <a:rPr lang="en-US" sz="2100" dirty="0" smtClean="0">
                <a:solidFill>
                  <a:srgbClr val="7F7F7F"/>
                </a:solidFill>
                <a:latin typeface="Arial"/>
                <a:cs typeface="Arial"/>
              </a:rPr>
              <a:t> do </a:t>
            </a:r>
            <a:r>
              <a:rPr lang="en-US" sz="2100" dirty="0" err="1" smtClean="0">
                <a:solidFill>
                  <a:srgbClr val="7F7F7F"/>
                </a:solidFill>
                <a:latin typeface="Arial"/>
                <a:cs typeface="Arial"/>
              </a:rPr>
              <a:t>eiusmod</a:t>
            </a:r>
            <a:r>
              <a:rPr lang="en-US" sz="2100" dirty="0" smtClean="0">
                <a:solidFill>
                  <a:srgbClr val="7F7F7F"/>
                </a:solidFill>
                <a:latin typeface="Arial"/>
                <a:cs typeface="Arial"/>
              </a:rPr>
              <a:t> </a:t>
            </a:r>
            <a:r>
              <a:rPr lang="en-US" sz="2100" dirty="0" err="1" smtClean="0">
                <a:solidFill>
                  <a:srgbClr val="7F7F7F"/>
                </a:solidFill>
                <a:latin typeface="Arial"/>
                <a:cs typeface="Arial"/>
              </a:rPr>
              <a:t>tempor</a:t>
            </a:r>
            <a:r>
              <a:rPr lang="en-US" sz="2100" dirty="0" smtClean="0">
                <a:solidFill>
                  <a:srgbClr val="7F7F7F"/>
                </a:solidFill>
                <a:latin typeface="Arial"/>
                <a:cs typeface="Arial"/>
              </a:rPr>
              <a:t> </a:t>
            </a:r>
            <a:r>
              <a:rPr lang="en-US" sz="2100" dirty="0" err="1" smtClean="0">
                <a:solidFill>
                  <a:srgbClr val="7F7F7F"/>
                </a:solidFill>
                <a:latin typeface="Arial"/>
                <a:cs typeface="Arial"/>
              </a:rPr>
              <a:t>incididunt</a:t>
            </a:r>
            <a:r>
              <a:rPr lang="en-US" sz="2100" dirty="0" smtClean="0">
                <a:solidFill>
                  <a:srgbClr val="7F7F7F"/>
                </a:solidFill>
                <a:latin typeface="Arial"/>
                <a:cs typeface="Arial"/>
              </a:rPr>
              <a:t> </a:t>
            </a:r>
            <a:r>
              <a:rPr lang="en-US" sz="2100" dirty="0" err="1" smtClean="0">
                <a:solidFill>
                  <a:srgbClr val="7F7F7F"/>
                </a:solidFill>
                <a:latin typeface="Arial"/>
                <a:cs typeface="Arial"/>
              </a:rPr>
              <a:t>ut</a:t>
            </a:r>
            <a:r>
              <a:rPr lang="en-US" sz="2100" dirty="0" smtClean="0">
                <a:solidFill>
                  <a:srgbClr val="7F7F7F"/>
                </a:solidFill>
                <a:latin typeface="Arial"/>
                <a:cs typeface="Arial"/>
              </a:rPr>
              <a:t> </a:t>
            </a:r>
            <a:r>
              <a:rPr lang="en-US" sz="2100" dirty="0" err="1" smtClean="0">
                <a:solidFill>
                  <a:srgbClr val="7F7F7F"/>
                </a:solidFill>
                <a:latin typeface="Arial"/>
                <a:cs typeface="Arial"/>
              </a:rPr>
              <a:t>labore</a:t>
            </a:r>
            <a:r>
              <a:rPr lang="en-US" sz="2100" dirty="0" smtClean="0">
                <a:solidFill>
                  <a:srgbClr val="7F7F7F"/>
                </a:solidFill>
                <a:latin typeface="Arial"/>
                <a:cs typeface="Arial"/>
              </a:rPr>
              <a:t> et </a:t>
            </a:r>
            <a:r>
              <a:rPr lang="en-US" sz="2100" dirty="0" err="1" smtClean="0">
                <a:solidFill>
                  <a:srgbClr val="7F7F7F"/>
                </a:solidFill>
                <a:latin typeface="Arial"/>
                <a:cs typeface="Arial"/>
              </a:rPr>
              <a:t>dolore</a:t>
            </a:r>
            <a:endParaRPr lang="en-US" sz="2100" dirty="0" smtClean="0">
              <a:solidFill>
                <a:srgbClr val="7F7F7F"/>
              </a:solidFill>
              <a:latin typeface="Arial"/>
              <a:cs typeface="Arial"/>
            </a:endParaRPr>
          </a:p>
          <a:p>
            <a:endParaRPr lang="en-US" sz="2100" dirty="0" smtClean="0">
              <a:solidFill>
                <a:srgbClr val="7F7F7F"/>
              </a:solidFill>
              <a:latin typeface="Arial"/>
              <a:cs typeface="Arial"/>
            </a:endParaRPr>
          </a:p>
          <a:p>
            <a:r>
              <a:rPr lang="en-US" sz="2100" dirty="0" err="1" smtClean="0">
                <a:solidFill>
                  <a:srgbClr val="7F7F7F"/>
                </a:solidFill>
                <a:latin typeface="Arial"/>
                <a:cs typeface="Arial"/>
              </a:rPr>
              <a:t>Lorem</a:t>
            </a:r>
            <a:r>
              <a:rPr lang="en-US" sz="2100" dirty="0" smtClean="0">
                <a:solidFill>
                  <a:srgbClr val="7F7F7F"/>
                </a:solidFill>
                <a:latin typeface="Arial"/>
                <a:cs typeface="Arial"/>
              </a:rPr>
              <a:t> </a:t>
            </a:r>
            <a:r>
              <a:rPr lang="en-US" sz="2100" dirty="0" err="1" smtClean="0">
                <a:solidFill>
                  <a:srgbClr val="7F7F7F"/>
                </a:solidFill>
                <a:latin typeface="Arial"/>
                <a:cs typeface="Arial"/>
              </a:rPr>
              <a:t>ipsum</a:t>
            </a:r>
            <a:r>
              <a:rPr lang="en-US" sz="2100" dirty="0" smtClean="0">
                <a:solidFill>
                  <a:srgbClr val="7F7F7F"/>
                </a:solidFill>
                <a:latin typeface="Arial"/>
                <a:cs typeface="Arial"/>
              </a:rPr>
              <a:t> dolor sit </a:t>
            </a:r>
            <a:r>
              <a:rPr lang="en-US" sz="2100" dirty="0" err="1" smtClean="0">
                <a:solidFill>
                  <a:srgbClr val="7F7F7F"/>
                </a:solidFill>
                <a:latin typeface="Arial"/>
                <a:cs typeface="Arial"/>
              </a:rPr>
              <a:t>amet</a:t>
            </a:r>
            <a:r>
              <a:rPr lang="en-US" sz="2100" dirty="0" smtClean="0">
                <a:solidFill>
                  <a:srgbClr val="7F7F7F"/>
                </a:solidFill>
                <a:latin typeface="Arial"/>
                <a:cs typeface="Arial"/>
              </a:rPr>
              <a:t>, </a:t>
            </a:r>
            <a:r>
              <a:rPr lang="en-US" sz="2100" dirty="0" err="1" smtClean="0">
                <a:solidFill>
                  <a:srgbClr val="7F7F7F"/>
                </a:solidFill>
                <a:latin typeface="Arial"/>
                <a:cs typeface="Arial"/>
              </a:rPr>
              <a:t>consev</a:t>
            </a:r>
            <a:r>
              <a:rPr lang="en-US" sz="2100" dirty="0" smtClean="0">
                <a:solidFill>
                  <a:srgbClr val="7F7F7F"/>
                </a:solidFill>
                <a:latin typeface="Arial"/>
                <a:cs typeface="Arial"/>
              </a:rPr>
              <a:t> </a:t>
            </a:r>
            <a:r>
              <a:rPr lang="en-US" sz="2100" dirty="0" err="1" smtClean="0">
                <a:solidFill>
                  <a:srgbClr val="7F7F7F"/>
                </a:solidFill>
                <a:latin typeface="Arial"/>
                <a:cs typeface="Arial"/>
              </a:rPr>
              <a:t>cteturart</a:t>
            </a:r>
            <a:r>
              <a:rPr lang="en-US" sz="2100" dirty="0" smtClean="0">
                <a:solidFill>
                  <a:srgbClr val="7F7F7F"/>
                </a:solidFill>
                <a:latin typeface="Arial"/>
                <a:cs typeface="Arial"/>
              </a:rPr>
              <a:t> </a:t>
            </a:r>
            <a:r>
              <a:rPr lang="en-US" sz="2100" dirty="0" err="1" smtClean="0">
                <a:solidFill>
                  <a:srgbClr val="7F7F7F"/>
                </a:solidFill>
                <a:latin typeface="Arial"/>
                <a:cs typeface="Arial"/>
              </a:rPr>
              <a:t>adipisicing</a:t>
            </a:r>
            <a:r>
              <a:rPr lang="en-US" sz="2100" dirty="0" smtClean="0">
                <a:solidFill>
                  <a:srgbClr val="7F7F7F"/>
                </a:solidFill>
                <a:latin typeface="Arial"/>
                <a:cs typeface="Arial"/>
              </a:rPr>
              <a:t> </a:t>
            </a:r>
            <a:r>
              <a:rPr lang="en-US" sz="2100" dirty="0" err="1" smtClean="0">
                <a:solidFill>
                  <a:srgbClr val="7F7F7F"/>
                </a:solidFill>
                <a:latin typeface="Arial"/>
                <a:cs typeface="Arial"/>
              </a:rPr>
              <a:t>elit</a:t>
            </a:r>
            <a:r>
              <a:rPr lang="en-US" sz="2100" dirty="0" smtClean="0">
                <a:solidFill>
                  <a:srgbClr val="7F7F7F"/>
                </a:solidFill>
                <a:latin typeface="Arial"/>
                <a:cs typeface="Arial"/>
              </a:rPr>
              <a:t> </a:t>
            </a:r>
            <a:r>
              <a:rPr lang="en-US" sz="2100" dirty="0" err="1" smtClean="0">
                <a:solidFill>
                  <a:srgbClr val="7F7F7F"/>
                </a:solidFill>
                <a:latin typeface="Arial"/>
                <a:cs typeface="Arial"/>
              </a:rPr>
              <a:t>seddo</a:t>
            </a:r>
            <a:r>
              <a:rPr lang="en-US" sz="2100" dirty="0" smtClean="0">
                <a:solidFill>
                  <a:srgbClr val="7F7F7F"/>
                </a:solidFill>
                <a:latin typeface="Arial"/>
                <a:cs typeface="Arial"/>
              </a:rPr>
              <a:t>. </a:t>
            </a:r>
            <a:r>
              <a:rPr lang="en-US" sz="2100" dirty="0" err="1" smtClean="0">
                <a:solidFill>
                  <a:srgbClr val="7F7F7F"/>
                </a:solidFill>
                <a:latin typeface="Arial"/>
                <a:cs typeface="Arial"/>
              </a:rPr>
              <a:t>Lorem</a:t>
            </a:r>
            <a:r>
              <a:rPr lang="en-US" sz="2100" dirty="0" smtClean="0">
                <a:solidFill>
                  <a:srgbClr val="7F7F7F"/>
                </a:solidFill>
                <a:latin typeface="Arial"/>
                <a:cs typeface="Arial"/>
              </a:rPr>
              <a:t> </a:t>
            </a:r>
            <a:r>
              <a:rPr lang="en-US" sz="2100" dirty="0" err="1" smtClean="0">
                <a:solidFill>
                  <a:srgbClr val="7F7F7F"/>
                </a:solidFill>
                <a:latin typeface="Arial"/>
                <a:cs typeface="Arial"/>
              </a:rPr>
              <a:t>ipsum</a:t>
            </a:r>
            <a:r>
              <a:rPr lang="en-US" sz="2100" dirty="0" smtClean="0">
                <a:solidFill>
                  <a:srgbClr val="7F7F7F"/>
                </a:solidFill>
                <a:latin typeface="Arial"/>
                <a:cs typeface="Arial"/>
              </a:rPr>
              <a:t> dolor sit </a:t>
            </a:r>
            <a:r>
              <a:rPr lang="en-US" sz="2100" dirty="0" err="1" smtClean="0">
                <a:solidFill>
                  <a:srgbClr val="7F7F7F"/>
                </a:solidFill>
                <a:latin typeface="Arial"/>
                <a:cs typeface="Arial"/>
              </a:rPr>
              <a:t>amet</a:t>
            </a:r>
            <a:r>
              <a:rPr lang="en-US" sz="2100" dirty="0" smtClean="0">
                <a:solidFill>
                  <a:srgbClr val="7F7F7F"/>
                </a:solidFill>
                <a:latin typeface="Arial"/>
                <a:cs typeface="Arial"/>
              </a:rPr>
              <a:t>, </a:t>
            </a:r>
            <a:r>
              <a:rPr lang="en-US" sz="2100" dirty="0" err="1" smtClean="0">
                <a:solidFill>
                  <a:srgbClr val="7F7F7F"/>
                </a:solidFill>
                <a:latin typeface="Arial"/>
                <a:cs typeface="Arial"/>
              </a:rPr>
              <a:t>consectetur</a:t>
            </a:r>
            <a:r>
              <a:rPr lang="en-US" sz="2100" dirty="0" smtClean="0">
                <a:solidFill>
                  <a:srgbClr val="7F7F7F"/>
                </a:solidFill>
                <a:latin typeface="Arial"/>
                <a:cs typeface="Arial"/>
              </a:rPr>
              <a:t> </a:t>
            </a:r>
            <a:r>
              <a:rPr lang="en-US" sz="2100" dirty="0" err="1" smtClean="0">
                <a:solidFill>
                  <a:srgbClr val="7F7F7F"/>
                </a:solidFill>
                <a:latin typeface="Arial"/>
                <a:cs typeface="Arial"/>
              </a:rPr>
              <a:t>adipisicing</a:t>
            </a:r>
            <a:r>
              <a:rPr lang="en-US" sz="2100" dirty="0" smtClean="0">
                <a:solidFill>
                  <a:srgbClr val="7F7F7F"/>
                </a:solidFill>
                <a:latin typeface="Arial"/>
                <a:cs typeface="Arial"/>
              </a:rPr>
              <a:t> </a:t>
            </a:r>
            <a:r>
              <a:rPr lang="en-US" sz="2100" dirty="0" err="1" smtClean="0">
                <a:solidFill>
                  <a:srgbClr val="7F7F7F"/>
                </a:solidFill>
                <a:latin typeface="Arial"/>
                <a:cs typeface="Arial"/>
              </a:rPr>
              <a:t>elit</a:t>
            </a:r>
            <a:r>
              <a:rPr lang="en-US" sz="2100" dirty="0" smtClean="0">
                <a:solidFill>
                  <a:srgbClr val="7F7F7F"/>
                </a:solidFill>
                <a:latin typeface="Arial"/>
                <a:cs typeface="Arial"/>
              </a:rPr>
              <a:t>, </a:t>
            </a:r>
            <a:r>
              <a:rPr lang="en-US" sz="2100" dirty="0" err="1" smtClean="0">
                <a:solidFill>
                  <a:srgbClr val="7F7F7F"/>
                </a:solidFill>
                <a:latin typeface="Arial"/>
                <a:cs typeface="Arial"/>
              </a:rPr>
              <a:t>sed</a:t>
            </a:r>
            <a:r>
              <a:rPr lang="en-US" sz="2100" dirty="0" smtClean="0">
                <a:solidFill>
                  <a:srgbClr val="7F7F7F"/>
                </a:solidFill>
                <a:latin typeface="Arial"/>
                <a:cs typeface="Arial"/>
              </a:rPr>
              <a:t> do </a:t>
            </a:r>
            <a:r>
              <a:rPr lang="en-US" sz="2100" dirty="0" err="1" smtClean="0">
                <a:solidFill>
                  <a:srgbClr val="7F7F7F"/>
                </a:solidFill>
                <a:latin typeface="Arial"/>
                <a:cs typeface="Arial"/>
              </a:rPr>
              <a:t>eiusmod</a:t>
            </a:r>
            <a:r>
              <a:rPr lang="en-US" sz="2100" dirty="0" smtClean="0">
                <a:solidFill>
                  <a:srgbClr val="7F7F7F"/>
                </a:solidFill>
                <a:latin typeface="Arial"/>
                <a:cs typeface="Arial"/>
              </a:rPr>
              <a:t> </a:t>
            </a:r>
            <a:r>
              <a:rPr lang="en-US" sz="2100" dirty="0" err="1" smtClean="0">
                <a:solidFill>
                  <a:srgbClr val="7F7F7F"/>
                </a:solidFill>
                <a:latin typeface="Arial"/>
                <a:cs typeface="Arial"/>
              </a:rPr>
              <a:t>tempor</a:t>
            </a:r>
            <a:r>
              <a:rPr lang="en-US" sz="2100" dirty="0" smtClean="0">
                <a:solidFill>
                  <a:srgbClr val="7F7F7F"/>
                </a:solidFill>
                <a:latin typeface="Arial"/>
                <a:cs typeface="Arial"/>
              </a:rPr>
              <a:t> </a:t>
            </a:r>
            <a:r>
              <a:rPr lang="en-US" sz="2100" dirty="0" err="1" smtClean="0">
                <a:solidFill>
                  <a:srgbClr val="7F7F7F"/>
                </a:solidFill>
                <a:latin typeface="Arial"/>
                <a:cs typeface="Arial"/>
              </a:rPr>
              <a:t>incididunt</a:t>
            </a:r>
            <a:r>
              <a:rPr lang="en-US" sz="2100" dirty="0" smtClean="0">
                <a:solidFill>
                  <a:srgbClr val="7F7F7F"/>
                </a:solidFill>
                <a:latin typeface="Arial"/>
                <a:cs typeface="Arial"/>
              </a:rPr>
              <a:t> </a:t>
            </a:r>
            <a:r>
              <a:rPr lang="en-US" sz="2100" dirty="0" err="1" smtClean="0">
                <a:solidFill>
                  <a:srgbClr val="7F7F7F"/>
                </a:solidFill>
                <a:latin typeface="Arial"/>
                <a:cs typeface="Arial"/>
              </a:rPr>
              <a:t>ut</a:t>
            </a:r>
            <a:r>
              <a:rPr lang="en-US" sz="2100" dirty="0" smtClean="0">
                <a:solidFill>
                  <a:srgbClr val="7F7F7F"/>
                </a:solidFill>
                <a:latin typeface="Arial"/>
                <a:cs typeface="Arial"/>
              </a:rPr>
              <a:t> </a:t>
            </a:r>
            <a:r>
              <a:rPr lang="en-US" sz="2100" dirty="0" err="1" smtClean="0">
                <a:solidFill>
                  <a:srgbClr val="7F7F7F"/>
                </a:solidFill>
                <a:latin typeface="Arial"/>
                <a:cs typeface="Arial"/>
              </a:rPr>
              <a:t>labore</a:t>
            </a:r>
            <a:r>
              <a:rPr lang="en-US" sz="2100" dirty="0" smtClean="0">
                <a:solidFill>
                  <a:srgbClr val="7F7F7F"/>
                </a:solidFill>
                <a:latin typeface="Arial"/>
                <a:cs typeface="Arial"/>
              </a:rPr>
              <a:t> et </a:t>
            </a:r>
            <a:r>
              <a:rPr lang="en-US" sz="2100" dirty="0" err="1" smtClean="0">
                <a:solidFill>
                  <a:srgbClr val="7F7F7F"/>
                </a:solidFill>
                <a:latin typeface="Arial"/>
                <a:cs typeface="Arial"/>
              </a:rPr>
              <a:t>dolore</a:t>
            </a:r>
            <a:r>
              <a:rPr lang="en-US" sz="2100" dirty="0" smtClean="0">
                <a:solidFill>
                  <a:srgbClr val="7F7F7F"/>
                </a:solidFill>
                <a:latin typeface="Arial"/>
                <a:cs typeface="Arial"/>
              </a:rPr>
              <a:t> magna </a:t>
            </a:r>
            <a:r>
              <a:rPr lang="en-US" sz="2100" dirty="0" err="1" smtClean="0">
                <a:solidFill>
                  <a:srgbClr val="7F7F7F"/>
                </a:solidFill>
                <a:latin typeface="Arial"/>
                <a:cs typeface="Arial"/>
              </a:rPr>
              <a:t>aliqua</a:t>
            </a:r>
            <a:r>
              <a:rPr lang="en-US" sz="2100" dirty="0" smtClean="0">
                <a:solidFill>
                  <a:srgbClr val="7F7F7F"/>
                </a:solidFill>
                <a:latin typeface="Arial"/>
                <a:cs typeface="Arial"/>
              </a:rPr>
              <a:t>. </a:t>
            </a:r>
            <a:r>
              <a:rPr lang="en-US" sz="2100" dirty="0" err="1" smtClean="0">
                <a:solidFill>
                  <a:srgbClr val="7F7F7F"/>
                </a:solidFill>
                <a:latin typeface="Arial"/>
                <a:cs typeface="Arial"/>
              </a:rPr>
              <a:t>Ut</a:t>
            </a:r>
            <a:r>
              <a:rPr lang="en-US" sz="2100" dirty="0" smtClean="0">
                <a:solidFill>
                  <a:srgbClr val="7F7F7F"/>
                </a:solidFill>
                <a:latin typeface="Arial"/>
                <a:cs typeface="Arial"/>
              </a:rPr>
              <a:t> </a:t>
            </a:r>
            <a:r>
              <a:rPr lang="en-US" sz="2100" dirty="0" err="1" smtClean="0">
                <a:solidFill>
                  <a:srgbClr val="7F7F7F"/>
                </a:solidFill>
                <a:latin typeface="Arial"/>
                <a:cs typeface="Arial"/>
              </a:rPr>
              <a:t>enim</a:t>
            </a:r>
            <a:r>
              <a:rPr lang="en-US" sz="2100" dirty="0" smtClean="0">
                <a:solidFill>
                  <a:srgbClr val="7F7F7F"/>
                </a:solidFill>
                <a:latin typeface="Arial"/>
                <a:cs typeface="Arial"/>
              </a:rPr>
              <a:t> ad minim </a:t>
            </a:r>
            <a:r>
              <a:rPr lang="en-US" sz="2100" dirty="0" err="1" smtClean="0">
                <a:solidFill>
                  <a:srgbClr val="7F7F7F"/>
                </a:solidFill>
                <a:latin typeface="Arial"/>
                <a:cs typeface="Arial"/>
              </a:rPr>
              <a:t>veniam</a:t>
            </a:r>
            <a:r>
              <a:rPr lang="en-US" sz="2100" dirty="0" smtClean="0">
                <a:solidFill>
                  <a:srgbClr val="7F7F7F"/>
                </a:solidFill>
                <a:latin typeface="Arial"/>
                <a:cs typeface="Arial"/>
              </a:rPr>
              <a:t>, </a:t>
            </a:r>
            <a:r>
              <a:rPr lang="en-US" sz="2100" dirty="0" err="1" smtClean="0">
                <a:solidFill>
                  <a:srgbClr val="7F7F7F"/>
                </a:solidFill>
                <a:latin typeface="Arial"/>
                <a:cs typeface="Arial"/>
              </a:rPr>
              <a:t>quis</a:t>
            </a:r>
            <a:r>
              <a:rPr lang="en-US" sz="2100" dirty="0" smtClean="0">
                <a:solidFill>
                  <a:srgbClr val="7F7F7F"/>
                </a:solidFill>
                <a:latin typeface="Arial"/>
                <a:cs typeface="Arial"/>
              </a:rPr>
              <a:t> </a:t>
            </a:r>
            <a:r>
              <a:rPr lang="en-US" sz="2100" dirty="0" err="1" smtClean="0">
                <a:solidFill>
                  <a:srgbClr val="7F7F7F"/>
                </a:solidFill>
                <a:latin typeface="Arial"/>
                <a:cs typeface="Arial"/>
              </a:rPr>
              <a:t>nostrud</a:t>
            </a:r>
            <a:r>
              <a:rPr lang="en-US" sz="2100" dirty="0" smtClean="0">
                <a:solidFill>
                  <a:srgbClr val="7F7F7F"/>
                </a:solidFill>
                <a:latin typeface="Arial"/>
                <a:cs typeface="Arial"/>
              </a:rPr>
              <a:t> exercitation </a:t>
            </a:r>
            <a:r>
              <a:rPr lang="en-US" sz="2100" dirty="0" err="1" smtClean="0">
                <a:solidFill>
                  <a:srgbClr val="7F7F7F"/>
                </a:solidFill>
                <a:latin typeface="Arial"/>
                <a:cs typeface="Arial"/>
              </a:rPr>
              <a:t>ullamco</a:t>
            </a:r>
            <a:r>
              <a:rPr lang="en-US" sz="2100" dirty="0" smtClean="0">
                <a:solidFill>
                  <a:srgbClr val="7F7F7F"/>
                </a:solidFill>
                <a:latin typeface="Arial"/>
                <a:cs typeface="Arial"/>
              </a:rPr>
              <a:t>.</a:t>
            </a:r>
          </a:p>
          <a:p>
            <a:endParaRPr lang="en-US" sz="2100" dirty="0" smtClean="0">
              <a:solidFill>
                <a:srgbClr val="7F7F7F"/>
              </a:solidFill>
              <a:latin typeface="Arial"/>
              <a:cs typeface="Arial"/>
            </a:endParaRPr>
          </a:p>
          <a:p>
            <a:r>
              <a:rPr lang="en-US" sz="2100" dirty="0" smtClean="0">
                <a:solidFill>
                  <a:srgbClr val="7F7F7F"/>
                </a:solidFill>
                <a:latin typeface="Arial"/>
                <a:cs typeface="Arial"/>
              </a:rPr>
              <a:t>Subtitle goes </a:t>
            </a:r>
            <a:r>
              <a:rPr lang="en-US" sz="2100" dirty="0" err="1" smtClean="0">
                <a:solidFill>
                  <a:srgbClr val="7F7F7F"/>
                </a:solidFill>
                <a:latin typeface="Arial"/>
                <a:cs typeface="Arial"/>
              </a:rPr>
              <a:t>ipsum</a:t>
            </a:r>
            <a:r>
              <a:rPr lang="en-US" sz="2100" dirty="0" smtClean="0">
                <a:solidFill>
                  <a:srgbClr val="7F7F7F"/>
                </a:solidFill>
                <a:latin typeface="Arial"/>
                <a:cs typeface="Arial"/>
              </a:rPr>
              <a:t> dolor sit </a:t>
            </a:r>
            <a:r>
              <a:rPr lang="en-US" sz="2100" dirty="0" err="1" smtClean="0">
                <a:solidFill>
                  <a:srgbClr val="7F7F7F"/>
                </a:solidFill>
                <a:latin typeface="Arial"/>
                <a:cs typeface="Arial"/>
              </a:rPr>
              <a:t>amet</a:t>
            </a:r>
            <a:r>
              <a:rPr lang="en-US" sz="2100" dirty="0" smtClean="0">
                <a:solidFill>
                  <a:srgbClr val="7F7F7F"/>
                </a:solidFill>
                <a:latin typeface="Arial"/>
                <a:cs typeface="Arial"/>
              </a:rPr>
              <a:t>, </a:t>
            </a:r>
            <a:r>
              <a:rPr lang="en-US" sz="2100" dirty="0" err="1" smtClean="0">
                <a:solidFill>
                  <a:srgbClr val="7F7F7F"/>
                </a:solidFill>
                <a:latin typeface="Arial"/>
                <a:cs typeface="Arial"/>
              </a:rPr>
              <a:t>consev</a:t>
            </a:r>
            <a:r>
              <a:rPr lang="en-US" sz="2100" dirty="0" smtClean="0">
                <a:solidFill>
                  <a:srgbClr val="7F7F7F"/>
                </a:solidFill>
                <a:latin typeface="Arial"/>
                <a:cs typeface="Arial"/>
              </a:rPr>
              <a:t> </a:t>
            </a:r>
            <a:r>
              <a:rPr lang="en-US" sz="2100" dirty="0" err="1" smtClean="0">
                <a:solidFill>
                  <a:srgbClr val="7F7F7F"/>
                </a:solidFill>
                <a:latin typeface="Arial"/>
                <a:cs typeface="Arial"/>
              </a:rPr>
              <a:t>cteturart</a:t>
            </a:r>
            <a:r>
              <a:rPr lang="en-US" sz="2100" dirty="0" smtClean="0">
                <a:solidFill>
                  <a:srgbClr val="7F7F7F"/>
                </a:solidFill>
                <a:latin typeface="Arial"/>
                <a:cs typeface="Arial"/>
              </a:rPr>
              <a:t>. </a:t>
            </a:r>
            <a:r>
              <a:rPr lang="en-US" sz="2100" dirty="0" err="1" smtClean="0">
                <a:solidFill>
                  <a:srgbClr val="7F7F7F"/>
                </a:solidFill>
                <a:latin typeface="Arial"/>
                <a:cs typeface="Arial"/>
              </a:rPr>
              <a:t>Lorem</a:t>
            </a:r>
            <a:r>
              <a:rPr lang="en-US" sz="2100" dirty="0" smtClean="0">
                <a:solidFill>
                  <a:srgbClr val="7F7F7F"/>
                </a:solidFill>
                <a:latin typeface="Arial"/>
                <a:cs typeface="Arial"/>
              </a:rPr>
              <a:t> </a:t>
            </a:r>
            <a:r>
              <a:rPr lang="en-US" sz="2100" dirty="0" err="1" smtClean="0">
                <a:solidFill>
                  <a:srgbClr val="7F7F7F"/>
                </a:solidFill>
                <a:latin typeface="Arial"/>
                <a:cs typeface="Arial"/>
              </a:rPr>
              <a:t>ipsum</a:t>
            </a:r>
            <a:r>
              <a:rPr lang="en-US" sz="2100" dirty="0" smtClean="0">
                <a:solidFill>
                  <a:srgbClr val="7F7F7F"/>
                </a:solidFill>
                <a:latin typeface="Arial"/>
                <a:cs typeface="Arial"/>
              </a:rPr>
              <a:t> dolor sit </a:t>
            </a:r>
            <a:r>
              <a:rPr lang="en-US" sz="2100" dirty="0" err="1" smtClean="0">
                <a:solidFill>
                  <a:srgbClr val="7F7F7F"/>
                </a:solidFill>
                <a:latin typeface="Arial"/>
                <a:cs typeface="Arial"/>
              </a:rPr>
              <a:t>amet</a:t>
            </a:r>
            <a:r>
              <a:rPr lang="en-US" sz="2100" dirty="0" smtClean="0">
                <a:solidFill>
                  <a:srgbClr val="7F7F7F"/>
                </a:solidFill>
                <a:latin typeface="Arial"/>
                <a:cs typeface="Arial"/>
              </a:rPr>
              <a:t>, </a:t>
            </a:r>
            <a:r>
              <a:rPr lang="en-US" sz="2100" dirty="0" err="1" smtClean="0">
                <a:solidFill>
                  <a:srgbClr val="7F7F7F"/>
                </a:solidFill>
                <a:latin typeface="Arial"/>
                <a:cs typeface="Arial"/>
              </a:rPr>
              <a:t>consectetur</a:t>
            </a:r>
            <a:r>
              <a:rPr lang="en-US" sz="2100" dirty="0" smtClean="0">
                <a:solidFill>
                  <a:srgbClr val="7F7F7F"/>
                </a:solidFill>
                <a:latin typeface="Arial"/>
                <a:cs typeface="Arial"/>
              </a:rPr>
              <a:t> </a:t>
            </a:r>
            <a:r>
              <a:rPr lang="en-US" sz="2100" dirty="0" err="1" smtClean="0">
                <a:solidFill>
                  <a:srgbClr val="7F7F7F"/>
                </a:solidFill>
                <a:latin typeface="Arial"/>
                <a:cs typeface="Arial"/>
              </a:rPr>
              <a:t>adipisicing</a:t>
            </a:r>
            <a:r>
              <a:rPr lang="en-US" sz="2100" dirty="0" smtClean="0">
                <a:solidFill>
                  <a:srgbClr val="7F7F7F"/>
                </a:solidFill>
                <a:latin typeface="Arial"/>
                <a:cs typeface="Arial"/>
              </a:rPr>
              <a:t> </a:t>
            </a:r>
            <a:r>
              <a:rPr lang="en-US" sz="2100" dirty="0" err="1" smtClean="0">
                <a:solidFill>
                  <a:srgbClr val="7F7F7F"/>
                </a:solidFill>
                <a:latin typeface="Arial"/>
                <a:cs typeface="Arial"/>
              </a:rPr>
              <a:t>elit</a:t>
            </a:r>
            <a:r>
              <a:rPr lang="en-US" sz="2100" dirty="0" smtClean="0">
                <a:solidFill>
                  <a:srgbClr val="7F7F7F"/>
                </a:solidFill>
                <a:latin typeface="Arial"/>
                <a:cs typeface="Arial"/>
              </a:rPr>
              <a:t>, </a:t>
            </a:r>
            <a:r>
              <a:rPr lang="en-US" sz="2100" dirty="0" err="1" smtClean="0">
                <a:solidFill>
                  <a:srgbClr val="7F7F7F"/>
                </a:solidFill>
                <a:latin typeface="Arial"/>
                <a:cs typeface="Arial"/>
              </a:rPr>
              <a:t>sed</a:t>
            </a:r>
            <a:r>
              <a:rPr lang="en-US" sz="2100" dirty="0" smtClean="0">
                <a:solidFill>
                  <a:srgbClr val="7F7F7F"/>
                </a:solidFill>
                <a:latin typeface="Arial"/>
                <a:cs typeface="Arial"/>
              </a:rPr>
              <a:t> do </a:t>
            </a:r>
            <a:r>
              <a:rPr lang="en-US" sz="2100" dirty="0" err="1" smtClean="0">
                <a:solidFill>
                  <a:srgbClr val="7F7F7F"/>
                </a:solidFill>
                <a:latin typeface="Arial"/>
                <a:cs typeface="Arial"/>
              </a:rPr>
              <a:t>eiusmod</a:t>
            </a:r>
            <a:r>
              <a:rPr lang="en-US" sz="2100" dirty="0" smtClean="0">
                <a:solidFill>
                  <a:srgbClr val="7F7F7F"/>
                </a:solidFill>
                <a:latin typeface="Arial"/>
                <a:cs typeface="Arial"/>
              </a:rPr>
              <a:t>.</a:t>
            </a:r>
          </a:p>
          <a:p>
            <a:pPr lvl="0"/>
            <a:endParaRPr lang="en-US" dirty="0"/>
          </a:p>
        </p:txBody>
      </p:sp>
      <p:sp>
        <p:nvSpPr>
          <p:cNvPr id="11" name="Date Placeholder 2"/>
          <p:cNvSpPr txBox="1">
            <a:spLocks/>
          </p:cNvSpPr>
          <p:nvPr userDrawn="1"/>
        </p:nvSpPr>
        <p:spPr>
          <a:xfrm>
            <a:off x="609600" y="6387152"/>
            <a:ext cx="3454400" cy="365125"/>
          </a:xfrm>
          <a:prstGeom prst="rect">
            <a:avLst/>
          </a:prstGeom>
        </p:spPr>
        <p:txBody>
          <a:bodyPr vert="horz" lIns="121917" tIns="60959" rIns="121917" bIns="60959" rtlCol="0" anchor="ctr"/>
          <a:lstStyle>
            <a:lvl1pPr>
              <a:defRPr sz="700">
                <a:solidFill>
                  <a:schemeClr val="bg1"/>
                </a:solidFill>
                <a:latin typeface="Arial"/>
                <a:cs typeface="Arial"/>
              </a:defRPr>
            </a:lvl1pPr>
          </a:lstStyle>
          <a:p>
            <a:pPr defTabSz="609570">
              <a:defRPr/>
            </a:pPr>
            <a:r>
              <a:rPr lang="en-US" sz="1200" dirty="0" smtClean="0">
                <a:solidFill>
                  <a:prstClr val="white"/>
                </a:solidFill>
              </a:rPr>
              <a:t>Copyright </a:t>
            </a:r>
            <a:r>
              <a:rPr lang="en-US" sz="1200" dirty="0" smtClean="0">
                <a:solidFill>
                  <a:prstClr val="white"/>
                </a:solidFill>
              </a:rPr>
              <a:t>2017. </a:t>
            </a:r>
            <a:r>
              <a:rPr lang="en-US" sz="1200" dirty="0" smtClean="0">
                <a:solidFill>
                  <a:prstClr val="white"/>
                </a:solidFill>
              </a:rPr>
              <a:t>All rights reserved</a:t>
            </a:r>
            <a:endParaRPr lang="en-US" sz="1200" dirty="0">
              <a:solidFill>
                <a:prstClr val="white"/>
              </a:solidFill>
            </a:endParaRPr>
          </a:p>
        </p:txBody>
      </p:sp>
      <p:pic>
        <p:nvPicPr>
          <p:cNvPr id="13" name="Picture 12" descr="Fiatech_Logo_CMYK_WHITE_2.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66403" y="6537419"/>
            <a:ext cx="1393996" cy="214860"/>
          </a:xfrm>
          <a:prstGeom prst="rect">
            <a:avLst/>
          </a:prstGeom>
        </p:spPr>
      </p:pic>
      <p:sp>
        <p:nvSpPr>
          <p:cNvPr id="4" name="TextBox 3"/>
          <p:cNvSpPr txBox="1"/>
          <p:nvPr userDrawn="1"/>
        </p:nvSpPr>
        <p:spPr>
          <a:xfrm>
            <a:off x="13169111" y="6339185"/>
            <a:ext cx="246280" cy="400108"/>
          </a:xfrm>
          <a:prstGeom prst="rect">
            <a:avLst/>
          </a:prstGeom>
          <a:noFill/>
        </p:spPr>
        <p:txBody>
          <a:bodyPr wrap="none" lIns="121917" tIns="60959" rIns="121917" bIns="60959" rtlCol="0">
            <a:spAutoFit/>
          </a:bodyPr>
          <a:lstStyle/>
          <a:p>
            <a:endParaRPr lang="en-US" sz="1800" dirty="0">
              <a:solidFill>
                <a:prstClr val="black"/>
              </a:solidFill>
            </a:endParaRPr>
          </a:p>
        </p:txBody>
      </p:sp>
    </p:spTree>
    <p:extLst>
      <p:ext uri="{BB962C8B-B14F-4D97-AF65-F5344CB8AC3E}">
        <p14:creationId xmlns:p14="http://schemas.microsoft.com/office/powerpoint/2010/main" val="7243981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Header Blue, 1 column">
    <p:spTree>
      <p:nvGrpSpPr>
        <p:cNvPr id="1" name=""/>
        <p:cNvGrpSpPr/>
        <p:nvPr/>
      </p:nvGrpSpPr>
      <p:grpSpPr>
        <a:xfrm>
          <a:off x="0" y="0"/>
          <a:ext cx="0" cy="0"/>
          <a:chOff x="0" y="0"/>
          <a:chExt cx="0" cy="0"/>
        </a:xfrm>
      </p:grpSpPr>
      <p:pic>
        <p:nvPicPr>
          <p:cNvPr id="3" name="Picture 2" descr="Bottom Header.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375400"/>
            <a:ext cx="12192000" cy="482600"/>
          </a:xfrm>
          <a:prstGeom prst="rect">
            <a:avLst/>
          </a:prstGeom>
        </p:spPr>
      </p:pic>
      <p:sp>
        <p:nvSpPr>
          <p:cNvPr id="11" name="Date Placeholder 2"/>
          <p:cNvSpPr txBox="1">
            <a:spLocks/>
          </p:cNvSpPr>
          <p:nvPr userDrawn="1"/>
        </p:nvSpPr>
        <p:spPr>
          <a:xfrm>
            <a:off x="203200" y="6477000"/>
            <a:ext cx="4876800" cy="365125"/>
          </a:xfrm>
          <a:prstGeom prst="rect">
            <a:avLst/>
          </a:prstGeom>
        </p:spPr>
        <p:txBody>
          <a:bodyPr vert="horz" lIns="121920" tIns="60960" rIns="121920" bIns="60960" rtlCol="0" anchor="ctr"/>
          <a:lstStyle>
            <a:lvl1pPr>
              <a:defRPr sz="700">
                <a:solidFill>
                  <a:schemeClr val="bg1"/>
                </a:solidFill>
                <a:latin typeface="Arial"/>
                <a:cs typeface="Arial"/>
              </a:defRPr>
            </a:lvl1pPr>
          </a:lstStyle>
          <a:p>
            <a:pPr defTabSz="609585">
              <a:defRPr/>
            </a:pPr>
            <a:r>
              <a:rPr lang="de-DE" sz="1067" dirty="0" smtClean="0">
                <a:solidFill>
                  <a:prstClr val="white"/>
                </a:solidFill>
              </a:rPr>
              <a:t>© </a:t>
            </a:r>
            <a:r>
              <a:rPr lang="en-US" sz="1067" dirty="0" smtClean="0">
                <a:solidFill>
                  <a:prstClr val="white"/>
                </a:solidFill>
              </a:rPr>
              <a:t>Copyright 2016, All Rights Reserved Fiatech Members</a:t>
            </a:r>
            <a:endParaRPr lang="en-US" sz="1067" dirty="0">
              <a:solidFill>
                <a:prstClr val="white"/>
              </a:solidFill>
            </a:endParaRPr>
          </a:p>
        </p:txBody>
      </p:sp>
      <p:sp>
        <p:nvSpPr>
          <p:cNvPr id="4" name="TextBox 3"/>
          <p:cNvSpPr txBox="1"/>
          <p:nvPr userDrawn="1"/>
        </p:nvSpPr>
        <p:spPr>
          <a:xfrm>
            <a:off x="13169099" y="6339186"/>
            <a:ext cx="184731" cy="461665"/>
          </a:xfrm>
          <a:prstGeom prst="rect">
            <a:avLst/>
          </a:prstGeom>
          <a:noFill/>
        </p:spPr>
        <p:txBody>
          <a:bodyPr wrap="none" rtlCol="0">
            <a:spAutoFit/>
          </a:bodyPr>
          <a:lstStyle/>
          <a:p>
            <a:pPr defTabSz="609585"/>
            <a:endParaRPr lang="en-US" sz="2400" dirty="0">
              <a:solidFill>
                <a:prstClr val="black"/>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64800" y="6477001"/>
            <a:ext cx="1219200" cy="252361"/>
          </a:xfrm>
          <a:prstGeom prst="rect">
            <a:avLst/>
          </a:prstGeom>
        </p:spPr>
      </p:pic>
    </p:spTree>
    <p:extLst>
      <p:ext uri="{BB962C8B-B14F-4D97-AF65-F5344CB8AC3E}">
        <p14:creationId xmlns:p14="http://schemas.microsoft.com/office/powerpoint/2010/main" val="113885470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0" y="2971800"/>
            <a:ext cx="12192000" cy="3886200"/>
          </a:xfrm>
          <a:prstGeom prst="rect">
            <a:avLst/>
          </a:prstGeom>
          <a:blipFill dpi="0" rotWithShape="1">
            <a:blip r:embed="rId2" cstate="print"/>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ctrTitle"/>
          </p:nvPr>
        </p:nvSpPr>
        <p:spPr>
          <a:xfrm>
            <a:off x="406400" y="228600"/>
            <a:ext cx="8737600" cy="1066800"/>
          </a:xfrm>
        </p:spPr>
        <p:txBody>
          <a:bodyPr anchor="t">
            <a:normAutofit/>
          </a:bodyPr>
          <a:lstStyle>
            <a:lvl1pPr algn="l">
              <a:defRPr sz="2400" b="1">
                <a:solidFill>
                  <a:schemeClr val="tx1">
                    <a:lumMod val="85000"/>
                    <a:lumOff val="1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06400" y="1447800"/>
            <a:ext cx="8737600" cy="1447800"/>
          </a:xfrm>
        </p:spPr>
        <p:txBody>
          <a:bodyPr>
            <a:normAutofit/>
          </a:bodyPr>
          <a:lstStyle>
            <a:lvl1pPr marL="0" indent="0" algn="l">
              <a:buNone/>
              <a:defRPr sz="1800">
                <a:solidFill>
                  <a:schemeClr val="tx1">
                    <a:lumMod val="85000"/>
                    <a:lumOff val="15000"/>
                  </a:schemeClr>
                </a:solidFill>
                <a:latin typeface="+mj-l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rcRect r="20988" b="24627"/>
          <a:stretch>
            <a:fillRect/>
          </a:stretch>
        </p:blipFill>
        <p:spPr>
          <a:xfrm>
            <a:off x="508000" y="3124200"/>
            <a:ext cx="1950720" cy="365760"/>
          </a:xfrm>
          <a:prstGeom prst="rect">
            <a:avLst/>
          </a:prstGeom>
        </p:spPr>
      </p:pic>
      <p:sp>
        <p:nvSpPr>
          <p:cNvPr id="11" name="Oval 10"/>
          <p:cNvSpPr>
            <a:spLocks noChangeAspect="1"/>
          </p:cNvSpPr>
          <p:nvPr userDrawn="1"/>
        </p:nvSpPr>
        <p:spPr>
          <a:xfrm>
            <a:off x="2540001" y="3124200"/>
            <a:ext cx="1024835" cy="457200"/>
          </a:xfrm>
          <a:prstGeom prst="ellipse">
            <a:avLst/>
          </a:prstGeom>
          <a:blipFill dpi="0" rotWithShape="1">
            <a:blip r:embed="rId4" cstate="print"/>
            <a:srcRect/>
            <a:stretch>
              <a:fillRect l="-8000" t="-10000" r="-10000" b="-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black">
                  <a:lumMod val="85000"/>
                  <a:lumOff val="15000"/>
                </a:prstClr>
              </a:solidFill>
            </a:endParaRPr>
          </a:p>
        </p:txBody>
      </p:sp>
      <p:sp>
        <p:nvSpPr>
          <p:cNvPr id="13" name="Rectangle 12"/>
          <p:cNvSpPr/>
          <p:nvPr userDrawn="1"/>
        </p:nvSpPr>
        <p:spPr>
          <a:xfrm>
            <a:off x="3657600" y="3200401"/>
            <a:ext cx="3860800" cy="2857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600" dirty="0">
                <a:solidFill>
                  <a:prstClr val="black">
                    <a:lumMod val="85000"/>
                    <a:lumOff val="15000"/>
                  </a:prstClr>
                </a:solidFill>
                <a:latin typeface="Anivers" pitchFamily="50" charset="0"/>
              </a:rPr>
              <a:t>Mobile IT Community of Interest</a:t>
            </a:r>
          </a:p>
        </p:txBody>
      </p:sp>
      <p:sp>
        <p:nvSpPr>
          <p:cNvPr id="15" name="Text Placeholder 14"/>
          <p:cNvSpPr>
            <a:spLocks noGrp="1"/>
          </p:cNvSpPr>
          <p:nvPr>
            <p:ph type="body" sz="quarter" idx="13"/>
          </p:nvPr>
        </p:nvSpPr>
        <p:spPr>
          <a:xfrm>
            <a:off x="406400" y="3657600"/>
            <a:ext cx="8737600" cy="381000"/>
          </a:xfrm>
        </p:spPr>
        <p:txBody>
          <a:bodyPr>
            <a:noAutofit/>
          </a:bodyPr>
          <a:lstStyle>
            <a:lvl1pPr>
              <a:buNone/>
              <a:defRPr sz="1800" b="1">
                <a:solidFill>
                  <a:schemeClr val="tx1">
                    <a:lumMod val="65000"/>
                    <a:lumOff val="35000"/>
                  </a:schemeClr>
                </a:solidFill>
                <a:latin typeface="+mj-lt"/>
              </a:defRPr>
            </a:lvl1pPr>
            <a:lvl2pPr>
              <a:buNone/>
              <a:defRPr sz="1600">
                <a:solidFill>
                  <a:schemeClr val="tx1">
                    <a:lumMod val="75000"/>
                    <a:lumOff val="25000"/>
                  </a:schemeClr>
                </a:solidFill>
                <a:latin typeface="+mj-lt"/>
              </a:defRPr>
            </a:lvl2pPr>
            <a:lvl3pPr>
              <a:defRPr sz="1400">
                <a:solidFill>
                  <a:schemeClr val="tx1">
                    <a:lumMod val="75000"/>
                    <a:lumOff val="25000"/>
                  </a:schemeClr>
                </a:solidFill>
                <a:latin typeface="+mj-lt"/>
              </a:defRPr>
            </a:lvl3pPr>
            <a:lvl4pPr>
              <a:defRPr sz="1200">
                <a:solidFill>
                  <a:schemeClr val="tx1">
                    <a:lumMod val="75000"/>
                    <a:lumOff val="25000"/>
                  </a:schemeClr>
                </a:solidFill>
                <a:latin typeface="+mj-lt"/>
              </a:defRPr>
            </a:lvl4pPr>
            <a:lvl5pPr>
              <a:defRPr sz="1200">
                <a:solidFill>
                  <a:schemeClr val="tx1">
                    <a:lumMod val="75000"/>
                    <a:lumOff val="25000"/>
                  </a:schemeClr>
                </a:solidFill>
                <a:latin typeface="+mj-lt"/>
              </a:defRPr>
            </a:lvl5pPr>
          </a:lstStyle>
          <a:p>
            <a:pPr lvl="0"/>
            <a:r>
              <a:rPr lang="en-US" dirty="0" smtClean="0"/>
              <a:t>Click to edit Master text styles</a:t>
            </a:r>
          </a:p>
        </p:txBody>
      </p:sp>
      <p:sp>
        <p:nvSpPr>
          <p:cNvPr id="18" name="Subtitle 27"/>
          <p:cNvSpPr txBox="1">
            <a:spLocks/>
          </p:cNvSpPr>
          <p:nvPr userDrawn="1"/>
        </p:nvSpPr>
        <p:spPr>
          <a:xfrm>
            <a:off x="1962696" y="4724402"/>
            <a:ext cx="10127704" cy="1858089"/>
          </a:xfrm>
          <a:prstGeom prst="rect">
            <a:avLst/>
          </a:prstGeom>
        </p:spPr>
        <p:txBody>
          <a:bodyPr vert="horz" lIns="91440" tIns="45720" rIns="91440" bIns="45720" rtlCol="0">
            <a:normAutofit/>
          </a:bodyPr>
          <a:lstStyle/>
          <a:p>
            <a:pPr marL="342891" indent="-342891">
              <a:spcBef>
                <a:spcPct val="20000"/>
              </a:spcBef>
              <a:buFont typeface="Arial" pitchFamily="34" charset="0"/>
              <a:buNone/>
              <a:defRPr/>
            </a:pPr>
            <a:r>
              <a:rPr lang="en-US" sz="1400" dirty="0">
                <a:solidFill>
                  <a:prstClr val="black">
                    <a:lumMod val="65000"/>
                    <a:lumOff val="35000"/>
                  </a:prstClr>
                </a:solidFill>
                <a:latin typeface="Calibri Light" panose="020F0302020204030204"/>
              </a:rPr>
              <a:t>Colin Muirhead, Business analyst, IT business interface organization (IM/IT), Shell Global </a:t>
            </a:r>
          </a:p>
          <a:p>
            <a:pPr marL="342891" indent="-342891">
              <a:spcBef>
                <a:spcPct val="20000"/>
              </a:spcBef>
              <a:buFont typeface="Arial" pitchFamily="34" charset="0"/>
              <a:buNone/>
              <a:defRPr/>
            </a:pPr>
            <a:r>
              <a:rPr lang="en-US" sz="1400" dirty="0">
                <a:solidFill>
                  <a:prstClr val="black">
                    <a:lumMod val="65000"/>
                    <a:lumOff val="35000"/>
                  </a:prstClr>
                </a:solidFill>
                <a:latin typeface="Calibri Light" panose="020F0302020204030204"/>
              </a:rPr>
              <a:t>Solutions Projects and Technology</a:t>
            </a:r>
          </a:p>
          <a:p>
            <a:pPr marL="342891" indent="-342891">
              <a:spcBef>
                <a:spcPct val="20000"/>
              </a:spcBef>
              <a:buFont typeface="Arial" pitchFamily="34" charset="0"/>
              <a:buNone/>
              <a:defRPr/>
            </a:pPr>
            <a:r>
              <a:rPr lang="en-US" sz="1400" dirty="0">
                <a:solidFill>
                  <a:prstClr val="black">
                    <a:lumMod val="65000"/>
                    <a:lumOff val="35000"/>
                  </a:prstClr>
                </a:solidFill>
                <a:latin typeface="Calibri Light" panose="020F0302020204030204"/>
              </a:rPr>
              <a:t>Todd Sutton, Sr. Project Controls Manager, Zachry</a:t>
            </a:r>
          </a:p>
          <a:p>
            <a:pPr marL="342891" indent="-342891">
              <a:spcBef>
                <a:spcPct val="20000"/>
              </a:spcBef>
              <a:buFont typeface="Arial" pitchFamily="34" charset="0"/>
              <a:buNone/>
              <a:defRPr/>
            </a:pPr>
            <a:r>
              <a:rPr lang="en-US" sz="1400" dirty="0">
                <a:solidFill>
                  <a:prstClr val="black">
                    <a:lumMod val="65000"/>
                    <a:lumOff val="35000"/>
                  </a:prstClr>
                </a:solidFill>
                <a:latin typeface="Calibri Light" panose="020F0302020204030204"/>
              </a:rPr>
              <a:t>Firas Hijazi, Manager IS Projects Automation and Controls, CCC</a:t>
            </a:r>
          </a:p>
          <a:p>
            <a:pPr marL="342891" indent="-342891">
              <a:spcBef>
                <a:spcPct val="20000"/>
              </a:spcBef>
              <a:buFont typeface="Arial" pitchFamily="34" charset="0"/>
              <a:buNone/>
              <a:defRPr/>
            </a:pPr>
            <a:r>
              <a:rPr lang="en-US" sz="1400" dirty="0">
                <a:solidFill>
                  <a:prstClr val="black">
                    <a:lumMod val="65000"/>
                    <a:lumOff val="35000"/>
                  </a:prstClr>
                </a:solidFill>
                <a:latin typeface="Calibri Light" panose="020F0302020204030204"/>
              </a:rPr>
              <a:t>Iain Miskimmin, Senior Industry Consultant, Bentley Systems</a:t>
            </a:r>
          </a:p>
          <a:p>
            <a:pPr marL="342891" indent="-342891">
              <a:spcBef>
                <a:spcPct val="20000"/>
              </a:spcBef>
              <a:buFont typeface="Arial" pitchFamily="34" charset="0"/>
              <a:buNone/>
              <a:defRPr/>
            </a:pPr>
            <a:r>
              <a:rPr lang="en-US" sz="1400" dirty="0">
                <a:solidFill>
                  <a:prstClr val="black">
                    <a:lumMod val="65000"/>
                    <a:lumOff val="35000"/>
                  </a:prstClr>
                </a:solidFill>
                <a:latin typeface="Calibri Light" panose="020F0302020204030204"/>
              </a:rPr>
              <a:t>Vineeth Dharmapalan, PhD Candidate, </a:t>
            </a:r>
            <a:r>
              <a:rPr lang="en-US" sz="1400" dirty="0" err="1">
                <a:solidFill>
                  <a:prstClr val="black">
                    <a:lumMod val="65000"/>
                    <a:lumOff val="35000"/>
                  </a:prstClr>
                </a:solidFill>
                <a:latin typeface="Calibri Light" panose="020F0302020204030204"/>
              </a:rPr>
              <a:t>Fiatech</a:t>
            </a:r>
            <a:r>
              <a:rPr lang="en-US" sz="1400" dirty="0">
                <a:solidFill>
                  <a:prstClr val="black">
                    <a:lumMod val="65000"/>
                    <a:lumOff val="35000"/>
                  </a:prstClr>
                </a:solidFill>
                <a:latin typeface="Calibri Light" panose="020F0302020204030204"/>
              </a:rPr>
              <a:t> – Vineeth.dp@utexas.edu</a:t>
            </a:r>
          </a:p>
        </p:txBody>
      </p:sp>
      <p:sp>
        <p:nvSpPr>
          <p:cNvPr id="20" name="TextBox 19"/>
          <p:cNvSpPr txBox="1"/>
          <p:nvPr userDrawn="1"/>
        </p:nvSpPr>
        <p:spPr>
          <a:xfrm>
            <a:off x="258947" y="4724402"/>
            <a:ext cx="1710045" cy="307777"/>
          </a:xfrm>
          <a:prstGeom prst="rect">
            <a:avLst/>
          </a:prstGeom>
          <a:noFill/>
        </p:spPr>
        <p:txBody>
          <a:bodyPr wrap="square" lIns="0" rIns="0" rtlCol="0">
            <a:spAutoFit/>
          </a:bodyPr>
          <a:lstStyle/>
          <a:p>
            <a:pPr algn="r"/>
            <a:r>
              <a:rPr lang="en-US" sz="1400" dirty="0">
                <a:solidFill>
                  <a:prstClr val="black">
                    <a:lumMod val="65000"/>
                    <a:lumOff val="35000"/>
                  </a:prstClr>
                </a:solidFill>
                <a:latin typeface="Calibri Light" panose="020F0302020204030204"/>
              </a:rPr>
              <a:t>Industry Experts:</a:t>
            </a:r>
          </a:p>
        </p:txBody>
      </p:sp>
      <p:sp>
        <p:nvSpPr>
          <p:cNvPr id="21" name="TextBox 20"/>
          <p:cNvSpPr txBox="1"/>
          <p:nvPr userDrawn="1"/>
        </p:nvSpPr>
        <p:spPr>
          <a:xfrm>
            <a:off x="219240" y="4431138"/>
            <a:ext cx="1743456" cy="307777"/>
          </a:xfrm>
          <a:prstGeom prst="rect">
            <a:avLst/>
          </a:prstGeom>
          <a:noFill/>
        </p:spPr>
        <p:txBody>
          <a:bodyPr wrap="square" lIns="0" rIns="0" rtlCol="0" anchor="b">
            <a:spAutoFit/>
          </a:bodyPr>
          <a:lstStyle/>
          <a:p>
            <a:pPr algn="r"/>
            <a:r>
              <a:rPr lang="en-US" sz="1400" dirty="0">
                <a:solidFill>
                  <a:prstClr val="black">
                    <a:lumMod val="65000"/>
                    <a:lumOff val="35000"/>
                  </a:prstClr>
                </a:solidFill>
                <a:latin typeface="Calibri Light" panose="020F0302020204030204"/>
              </a:rPr>
              <a:t>Introduced by:</a:t>
            </a:r>
          </a:p>
        </p:txBody>
      </p:sp>
      <p:sp>
        <p:nvSpPr>
          <p:cNvPr id="23" name="Picture Placeholder 22"/>
          <p:cNvSpPr>
            <a:spLocks noGrp="1"/>
          </p:cNvSpPr>
          <p:nvPr>
            <p:ph type="pic" sz="quarter" idx="15" hasCustomPrompt="1"/>
          </p:nvPr>
        </p:nvSpPr>
        <p:spPr>
          <a:xfrm>
            <a:off x="9753600" y="228600"/>
            <a:ext cx="1828800" cy="1371600"/>
          </a:xfrm>
        </p:spPr>
        <p:txBody>
          <a:bodyPr anchor="b">
            <a:normAutofit/>
          </a:bodyPr>
          <a:lstStyle>
            <a:lvl1pPr algn="ctr">
              <a:buNone/>
              <a:defRPr sz="2000">
                <a:solidFill>
                  <a:schemeClr val="bg1">
                    <a:lumMod val="75000"/>
                  </a:schemeClr>
                </a:solidFill>
              </a:defRPr>
            </a:lvl1pPr>
          </a:lstStyle>
          <a:p>
            <a:r>
              <a:rPr lang="en-US" dirty="0" smtClean="0"/>
              <a:t>Logo</a:t>
            </a:r>
            <a:endParaRPr lang="en-US" dirty="0"/>
          </a:p>
        </p:txBody>
      </p:sp>
      <p:sp>
        <p:nvSpPr>
          <p:cNvPr id="24" name="Subtitle 27"/>
          <p:cNvSpPr txBox="1">
            <a:spLocks/>
          </p:cNvSpPr>
          <p:nvPr userDrawn="1"/>
        </p:nvSpPr>
        <p:spPr>
          <a:xfrm>
            <a:off x="2002403" y="4422577"/>
            <a:ext cx="9884799" cy="304800"/>
          </a:xfrm>
          <a:prstGeom prst="rect">
            <a:avLst/>
          </a:prstGeom>
        </p:spPr>
        <p:txBody>
          <a:bodyPr vert="horz" lIns="91440" tIns="0" rIns="91440" bIns="45720" rtlCol="0" anchor="b">
            <a:normAutofit/>
          </a:bodyPr>
          <a:lstStyle/>
          <a:p>
            <a:r>
              <a:rPr lang="en-US" sz="1400" dirty="0">
                <a:solidFill>
                  <a:prstClr val="black">
                    <a:lumMod val="65000"/>
                    <a:lumOff val="35000"/>
                  </a:prstClr>
                </a:solidFill>
                <a:latin typeface="Calibri Light" panose="020F0302020204030204"/>
              </a:rPr>
              <a:t>Stuart Young, Europe &amp; Middle East Managing Director, Fiatech - young@fiatech.org</a:t>
            </a:r>
          </a:p>
        </p:txBody>
      </p:sp>
      <p:sp>
        <p:nvSpPr>
          <p:cNvPr id="22" name="Slide Number Placeholder 21"/>
          <p:cNvSpPr>
            <a:spLocks noGrp="1"/>
          </p:cNvSpPr>
          <p:nvPr>
            <p:ph type="sldNum" sz="quarter" idx="17"/>
          </p:nvPr>
        </p:nvSpPr>
        <p:spPr/>
        <p:txBody>
          <a:bodyPr/>
          <a:lstStyle/>
          <a:p>
            <a:fld id="{1E7EBC59-9918-4577-B0F2-B4A936A84F0E}" type="slidenum">
              <a:rPr lang="en-US" smtClean="0">
                <a:solidFill>
                  <a:prstClr val="black">
                    <a:tint val="75000"/>
                  </a:prstClr>
                </a:solidFill>
              </a:rPr>
              <a:pPr/>
              <a:t>‹#›</a:t>
            </a:fld>
            <a:endParaRPr lang="en-US">
              <a:solidFill>
                <a:prstClr val="black">
                  <a:tint val="75000"/>
                </a:prstClr>
              </a:solidFill>
            </a:endParaRPr>
          </a:p>
        </p:txBody>
      </p:sp>
      <p:sp>
        <p:nvSpPr>
          <p:cNvPr id="28" name="TextBox 27"/>
          <p:cNvSpPr txBox="1"/>
          <p:nvPr userDrawn="1"/>
        </p:nvSpPr>
        <p:spPr>
          <a:xfrm>
            <a:off x="4165600" y="6582491"/>
            <a:ext cx="3860800" cy="123111"/>
          </a:xfrm>
          <a:prstGeom prst="rect">
            <a:avLst/>
          </a:prstGeom>
          <a:noFill/>
        </p:spPr>
        <p:txBody>
          <a:bodyPr wrap="square" tIns="0" bIns="0" rtlCol="0" anchor="b">
            <a:spAutoFit/>
          </a:bodyPr>
          <a:lstStyle/>
          <a:p>
            <a:pPr algn="ctr">
              <a:defRPr/>
            </a:pPr>
            <a:r>
              <a:rPr lang="en-US" sz="800" dirty="0">
                <a:solidFill>
                  <a:prstClr val="black">
                    <a:lumMod val="50000"/>
                    <a:lumOff val="50000"/>
                  </a:prstClr>
                </a:solidFill>
              </a:rPr>
              <a:t>© 2016 Fiatech Members. All rights reserved</a:t>
            </a:r>
          </a:p>
        </p:txBody>
      </p:sp>
      <p:cxnSp>
        <p:nvCxnSpPr>
          <p:cNvPr id="17" name="Straight Connector 16"/>
          <p:cNvCxnSpPr/>
          <p:nvPr userDrawn="1"/>
        </p:nvCxnSpPr>
        <p:spPr>
          <a:xfrm>
            <a:off x="406400" y="4191000"/>
            <a:ext cx="113792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21251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Bottom Header Blue, 1 column">
    <p:spTree>
      <p:nvGrpSpPr>
        <p:cNvPr id="1" name=""/>
        <p:cNvGrpSpPr/>
        <p:nvPr/>
      </p:nvGrpSpPr>
      <p:grpSpPr>
        <a:xfrm>
          <a:off x="0" y="0"/>
          <a:ext cx="0" cy="0"/>
          <a:chOff x="0" y="0"/>
          <a:chExt cx="0" cy="0"/>
        </a:xfrm>
      </p:grpSpPr>
      <p:sp>
        <p:nvSpPr>
          <p:cNvPr id="4" name="TextBox 3"/>
          <p:cNvSpPr txBox="1"/>
          <p:nvPr userDrawn="1"/>
        </p:nvSpPr>
        <p:spPr>
          <a:xfrm>
            <a:off x="13169101" y="6339188"/>
            <a:ext cx="184731" cy="461665"/>
          </a:xfrm>
          <a:prstGeom prst="rect">
            <a:avLst/>
          </a:prstGeom>
          <a:noFill/>
        </p:spPr>
        <p:txBody>
          <a:bodyPr wrap="none" rtlCol="0">
            <a:spAutoFit/>
          </a:bodyPr>
          <a:lstStyle/>
          <a:p>
            <a:endParaRPr lang="en-US" sz="2400" dirty="0">
              <a:solidFill>
                <a:prstClr val="black"/>
              </a:solidFill>
            </a:endParaRPr>
          </a:p>
        </p:txBody>
      </p:sp>
      <p:sp>
        <p:nvSpPr>
          <p:cNvPr id="3" name="Picture Placeholder 2"/>
          <p:cNvSpPr>
            <a:spLocks noGrp="1"/>
          </p:cNvSpPr>
          <p:nvPr>
            <p:ph type="pic" sz="quarter" idx="10"/>
          </p:nvPr>
        </p:nvSpPr>
        <p:spPr>
          <a:xfrm>
            <a:off x="476530" y="1432066"/>
            <a:ext cx="3591889" cy="2742369"/>
          </a:xfrm>
          <a:prstGeom prst="rect">
            <a:avLst/>
          </a:prstGeom>
        </p:spPr>
        <p:txBody>
          <a:bodyPr/>
          <a:lstStyle/>
          <a:p>
            <a:endParaRPr lang="en-US"/>
          </a:p>
        </p:txBody>
      </p:sp>
    </p:spTree>
    <p:extLst>
      <p:ext uri="{BB962C8B-B14F-4D97-AF65-F5344CB8AC3E}">
        <p14:creationId xmlns:p14="http://schemas.microsoft.com/office/powerpoint/2010/main" val="363563884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Bottom Header Blue, 1 column">
    <p:spTree>
      <p:nvGrpSpPr>
        <p:cNvPr id="1" name=""/>
        <p:cNvGrpSpPr/>
        <p:nvPr/>
      </p:nvGrpSpPr>
      <p:grpSpPr>
        <a:xfrm>
          <a:off x="0" y="0"/>
          <a:ext cx="0" cy="0"/>
          <a:chOff x="0" y="0"/>
          <a:chExt cx="0" cy="0"/>
        </a:xfrm>
      </p:grpSpPr>
      <p:sp>
        <p:nvSpPr>
          <p:cNvPr id="4" name="TextBox 3"/>
          <p:cNvSpPr txBox="1"/>
          <p:nvPr userDrawn="1"/>
        </p:nvSpPr>
        <p:spPr>
          <a:xfrm>
            <a:off x="13169101" y="6339188"/>
            <a:ext cx="184731" cy="461665"/>
          </a:xfrm>
          <a:prstGeom prst="rect">
            <a:avLst/>
          </a:prstGeom>
          <a:noFill/>
        </p:spPr>
        <p:txBody>
          <a:bodyPr wrap="none" rtlCol="0">
            <a:spAutoFit/>
          </a:bodyPr>
          <a:lstStyle/>
          <a:p>
            <a:endParaRPr lang="en-US" sz="2400" dirty="0">
              <a:solidFill>
                <a:prstClr val="black"/>
              </a:solidFill>
            </a:endParaRPr>
          </a:p>
        </p:txBody>
      </p:sp>
      <p:sp>
        <p:nvSpPr>
          <p:cNvPr id="3" name="Picture Placeholder 2"/>
          <p:cNvSpPr>
            <a:spLocks noGrp="1"/>
          </p:cNvSpPr>
          <p:nvPr>
            <p:ph type="pic" sz="quarter" idx="10"/>
          </p:nvPr>
        </p:nvSpPr>
        <p:spPr>
          <a:xfrm>
            <a:off x="476530" y="1432066"/>
            <a:ext cx="3591889" cy="2742369"/>
          </a:xfrm>
          <a:prstGeom prst="rect">
            <a:avLst/>
          </a:prstGeom>
        </p:spPr>
        <p:txBody>
          <a:bodyPr/>
          <a:lstStyle/>
          <a:p>
            <a:endParaRPr lang="en-US"/>
          </a:p>
        </p:txBody>
      </p:sp>
    </p:spTree>
    <p:extLst>
      <p:ext uri="{BB962C8B-B14F-4D97-AF65-F5344CB8AC3E}">
        <p14:creationId xmlns:p14="http://schemas.microsoft.com/office/powerpoint/2010/main" val="72683002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Bottom Header Blue, 1 column">
    <p:spTree>
      <p:nvGrpSpPr>
        <p:cNvPr id="1" name=""/>
        <p:cNvGrpSpPr/>
        <p:nvPr/>
      </p:nvGrpSpPr>
      <p:grpSpPr>
        <a:xfrm>
          <a:off x="0" y="0"/>
          <a:ext cx="0" cy="0"/>
          <a:chOff x="0" y="0"/>
          <a:chExt cx="0" cy="0"/>
        </a:xfrm>
      </p:grpSpPr>
      <p:sp>
        <p:nvSpPr>
          <p:cNvPr id="4" name="TextBox 3"/>
          <p:cNvSpPr txBox="1"/>
          <p:nvPr userDrawn="1"/>
        </p:nvSpPr>
        <p:spPr>
          <a:xfrm>
            <a:off x="13169101" y="6339188"/>
            <a:ext cx="184731" cy="461665"/>
          </a:xfrm>
          <a:prstGeom prst="rect">
            <a:avLst/>
          </a:prstGeom>
          <a:noFill/>
        </p:spPr>
        <p:txBody>
          <a:bodyPr wrap="none" rtlCol="0">
            <a:spAutoFit/>
          </a:bodyPr>
          <a:lstStyle/>
          <a:p>
            <a:endParaRPr lang="en-US" sz="2400" dirty="0">
              <a:solidFill>
                <a:prstClr val="black"/>
              </a:solidFill>
            </a:endParaRPr>
          </a:p>
        </p:txBody>
      </p:sp>
      <p:sp>
        <p:nvSpPr>
          <p:cNvPr id="3" name="Picture Placeholder 2"/>
          <p:cNvSpPr>
            <a:spLocks noGrp="1"/>
          </p:cNvSpPr>
          <p:nvPr>
            <p:ph type="pic" sz="quarter" idx="10"/>
          </p:nvPr>
        </p:nvSpPr>
        <p:spPr>
          <a:xfrm>
            <a:off x="476530" y="1432066"/>
            <a:ext cx="3591889" cy="2742369"/>
          </a:xfrm>
          <a:prstGeom prst="rect">
            <a:avLst/>
          </a:prstGeom>
        </p:spPr>
        <p:txBody>
          <a:bodyPr/>
          <a:lstStyle/>
          <a:p>
            <a:endParaRPr lang="en-US"/>
          </a:p>
        </p:txBody>
      </p:sp>
    </p:spTree>
    <p:extLst>
      <p:ext uri="{BB962C8B-B14F-4D97-AF65-F5344CB8AC3E}">
        <p14:creationId xmlns:p14="http://schemas.microsoft.com/office/powerpoint/2010/main" val="216180068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_Bottom Header Blue, 1 column">
    <p:spTree>
      <p:nvGrpSpPr>
        <p:cNvPr id="1" name=""/>
        <p:cNvGrpSpPr/>
        <p:nvPr/>
      </p:nvGrpSpPr>
      <p:grpSpPr>
        <a:xfrm>
          <a:off x="0" y="0"/>
          <a:ext cx="0" cy="0"/>
          <a:chOff x="0" y="0"/>
          <a:chExt cx="0" cy="0"/>
        </a:xfrm>
      </p:grpSpPr>
      <p:sp>
        <p:nvSpPr>
          <p:cNvPr id="4" name="TextBox 3"/>
          <p:cNvSpPr txBox="1"/>
          <p:nvPr userDrawn="1"/>
        </p:nvSpPr>
        <p:spPr>
          <a:xfrm>
            <a:off x="13169101" y="6339188"/>
            <a:ext cx="184731" cy="461665"/>
          </a:xfrm>
          <a:prstGeom prst="rect">
            <a:avLst/>
          </a:prstGeom>
          <a:noFill/>
        </p:spPr>
        <p:txBody>
          <a:bodyPr wrap="none" rtlCol="0">
            <a:spAutoFit/>
          </a:bodyPr>
          <a:lstStyle/>
          <a:p>
            <a:endParaRPr lang="en-US" sz="2400" dirty="0">
              <a:solidFill>
                <a:prstClr val="black"/>
              </a:solidFill>
            </a:endParaRPr>
          </a:p>
        </p:txBody>
      </p:sp>
      <p:sp>
        <p:nvSpPr>
          <p:cNvPr id="3" name="Picture Placeholder 2"/>
          <p:cNvSpPr>
            <a:spLocks noGrp="1"/>
          </p:cNvSpPr>
          <p:nvPr>
            <p:ph type="pic" sz="quarter" idx="10"/>
          </p:nvPr>
        </p:nvSpPr>
        <p:spPr>
          <a:xfrm>
            <a:off x="476530" y="1432066"/>
            <a:ext cx="3591889" cy="2742369"/>
          </a:xfrm>
          <a:prstGeom prst="rect">
            <a:avLst/>
          </a:prstGeom>
        </p:spPr>
        <p:txBody>
          <a:bodyPr/>
          <a:lstStyle/>
          <a:p>
            <a:endParaRPr lang="en-US"/>
          </a:p>
        </p:txBody>
      </p:sp>
    </p:spTree>
    <p:extLst>
      <p:ext uri="{BB962C8B-B14F-4D97-AF65-F5344CB8AC3E}">
        <p14:creationId xmlns:p14="http://schemas.microsoft.com/office/powerpoint/2010/main" val="115148037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Bottom Header Blue, 1 column">
    <p:spTree>
      <p:nvGrpSpPr>
        <p:cNvPr id="1" name=""/>
        <p:cNvGrpSpPr/>
        <p:nvPr/>
      </p:nvGrpSpPr>
      <p:grpSpPr>
        <a:xfrm>
          <a:off x="0" y="0"/>
          <a:ext cx="0" cy="0"/>
          <a:chOff x="0" y="0"/>
          <a:chExt cx="0" cy="0"/>
        </a:xfrm>
      </p:grpSpPr>
      <p:sp>
        <p:nvSpPr>
          <p:cNvPr id="4" name="TextBox 3"/>
          <p:cNvSpPr txBox="1"/>
          <p:nvPr userDrawn="1"/>
        </p:nvSpPr>
        <p:spPr>
          <a:xfrm>
            <a:off x="13169101" y="6339188"/>
            <a:ext cx="184731" cy="461665"/>
          </a:xfrm>
          <a:prstGeom prst="rect">
            <a:avLst/>
          </a:prstGeom>
          <a:noFill/>
        </p:spPr>
        <p:txBody>
          <a:bodyPr wrap="none" rtlCol="0">
            <a:spAutoFit/>
          </a:bodyPr>
          <a:lstStyle/>
          <a:p>
            <a:endParaRPr lang="en-US" sz="2400" dirty="0">
              <a:solidFill>
                <a:prstClr val="black"/>
              </a:solidFill>
            </a:endParaRPr>
          </a:p>
        </p:txBody>
      </p:sp>
      <p:sp>
        <p:nvSpPr>
          <p:cNvPr id="3" name="Picture Placeholder 2"/>
          <p:cNvSpPr>
            <a:spLocks noGrp="1"/>
          </p:cNvSpPr>
          <p:nvPr>
            <p:ph type="pic" sz="quarter" idx="10"/>
          </p:nvPr>
        </p:nvSpPr>
        <p:spPr>
          <a:xfrm>
            <a:off x="476530" y="1432066"/>
            <a:ext cx="3591889" cy="2742369"/>
          </a:xfrm>
          <a:prstGeom prst="rect">
            <a:avLst/>
          </a:prstGeom>
        </p:spPr>
        <p:txBody>
          <a:bodyPr/>
          <a:lstStyle/>
          <a:p>
            <a:endParaRPr lang="en-US"/>
          </a:p>
        </p:txBody>
      </p:sp>
    </p:spTree>
    <p:extLst>
      <p:ext uri="{BB962C8B-B14F-4D97-AF65-F5344CB8AC3E}">
        <p14:creationId xmlns:p14="http://schemas.microsoft.com/office/powerpoint/2010/main" val="425994815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8"/>
            <a:ext cx="12207835" cy="6857423"/>
          </a:xfrm>
          <a:prstGeom prst="rect">
            <a:avLst/>
          </a:prstGeom>
        </p:spPr>
      </p:pic>
      <p:sp>
        <p:nvSpPr>
          <p:cNvPr id="2" name="Title 1"/>
          <p:cNvSpPr>
            <a:spLocks noGrp="1"/>
          </p:cNvSpPr>
          <p:nvPr>
            <p:ph type="ctrTitle" hasCustomPrompt="1"/>
          </p:nvPr>
        </p:nvSpPr>
        <p:spPr>
          <a:xfrm>
            <a:off x="1884219" y="3372593"/>
            <a:ext cx="9144000" cy="1539009"/>
          </a:xfrm>
          <a:solidFill>
            <a:srgbClr val="040404">
              <a:alpha val="35000"/>
            </a:srgbClr>
          </a:solidFill>
        </p:spPr>
        <p:txBody>
          <a:bodyPr anchor="b"/>
          <a:lstStyle>
            <a:lvl1pPr algn="ctr">
              <a:defRPr sz="6000" b="1">
                <a:solidFill>
                  <a:schemeClr val="bg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884219" y="4911601"/>
            <a:ext cx="9144000" cy="1097315"/>
          </a:xfrm>
          <a:solidFill>
            <a:srgbClr val="040404">
              <a:alpha val="33000"/>
            </a:srgbClr>
          </a:solidFill>
        </p:spPr>
        <p:txBody>
          <a:bodyPr/>
          <a:lstStyle>
            <a:lvl1pPr marL="0" indent="0" algn="ctr">
              <a:buNone/>
              <a:defRPr sz="2400"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Presenter Name, Organization Name, Date</a:t>
            </a:r>
            <a:endParaRPr lang="en-US" dirty="0"/>
          </a:p>
        </p:txBody>
      </p:sp>
    </p:spTree>
    <p:extLst>
      <p:ext uri="{BB962C8B-B14F-4D97-AF65-F5344CB8AC3E}">
        <p14:creationId xmlns:p14="http://schemas.microsoft.com/office/powerpoint/2010/main" val="200204710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3028"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6"/>
            <a:ext cx="10515600" cy="37439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647341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B1B7F1-A652-49C1-A025-7F5DD6AAD6A7}" type="datetimeFigureOut">
              <a:rPr lang="en-US" smtClean="0">
                <a:solidFill>
                  <a:prstClr val="black">
                    <a:tint val="75000"/>
                  </a:prstClr>
                </a:solidFill>
              </a:rPr>
              <a:pPr/>
              <a:t>6/19/2017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D3CF9D-F076-411F-B350-0440350D06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05025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B1B7F1-A652-49C1-A025-7F5DD6AAD6A7}" type="datetimeFigureOut">
              <a:rPr lang="en-US" smtClean="0">
                <a:solidFill>
                  <a:prstClr val="black">
                    <a:tint val="75000"/>
                  </a:prstClr>
                </a:solidFill>
              </a:rPr>
              <a:pPr/>
              <a:t>6/19/2017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D3CF9D-F076-411F-B350-0440350D06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249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Bottom Header Blue, 1 column">
    <p:spTree>
      <p:nvGrpSpPr>
        <p:cNvPr id="1" name=""/>
        <p:cNvGrpSpPr/>
        <p:nvPr/>
      </p:nvGrpSpPr>
      <p:grpSpPr>
        <a:xfrm>
          <a:off x="0" y="0"/>
          <a:ext cx="0" cy="0"/>
          <a:chOff x="0" y="0"/>
          <a:chExt cx="0" cy="0"/>
        </a:xfrm>
      </p:grpSpPr>
      <p:sp>
        <p:nvSpPr>
          <p:cNvPr id="4" name="TextBox 3"/>
          <p:cNvSpPr txBox="1"/>
          <p:nvPr userDrawn="1"/>
        </p:nvSpPr>
        <p:spPr>
          <a:xfrm>
            <a:off x="13169099" y="6339186"/>
            <a:ext cx="184731" cy="461665"/>
          </a:xfrm>
          <a:prstGeom prst="rect">
            <a:avLst/>
          </a:prstGeom>
          <a:noFill/>
        </p:spPr>
        <p:txBody>
          <a:bodyPr wrap="none" rtlCol="0">
            <a:spAutoFit/>
          </a:bodyPr>
          <a:lstStyle/>
          <a:p>
            <a:pPr defTabSz="609585"/>
            <a:endParaRPr lang="en-US" sz="2400" dirty="0">
              <a:solidFill>
                <a:prstClr val="black"/>
              </a:solidFill>
            </a:endParaRPr>
          </a:p>
        </p:txBody>
      </p:sp>
      <p:sp>
        <p:nvSpPr>
          <p:cNvPr id="3" name="Picture Placeholder 2"/>
          <p:cNvSpPr>
            <a:spLocks noGrp="1"/>
          </p:cNvSpPr>
          <p:nvPr>
            <p:ph type="pic" sz="quarter" idx="10"/>
          </p:nvPr>
        </p:nvSpPr>
        <p:spPr>
          <a:xfrm>
            <a:off x="476529" y="1432065"/>
            <a:ext cx="3591889" cy="2742369"/>
          </a:xfrm>
          <a:prstGeom prst="rect">
            <a:avLst/>
          </a:prstGeom>
        </p:spPr>
        <p:txBody>
          <a:bodyPr/>
          <a:lstStyle/>
          <a:p>
            <a:endParaRPr lang="en-US" dirty="0"/>
          </a:p>
        </p:txBody>
      </p:sp>
    </p:spTree>
    <p:extLst>
      <p:ext uri="{BB962C8B-B14F-4D97-AF65-F5344CB8AC3E}">
        <p14:creationId xmlns:p14="http://schemas.microsoft.com/office/powerpoint/2010/main" val="24277270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B1B7F1-A652-49C1-A025-7F5DD6AAD6A7}" type="datetimeFigureOut">
              <a:rPr lang="en-US" smtClean="0">
                <a:solidFill>
                  <a:prstClr val="black">
                    <a:tint val="75000"/>
                  </a:prstClr>
                </a:solidFill>
              </a:rPr>
              <a:pPr/>
              <a:t>6/19/2017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CD3CF9D-F076-411F-B350-0440350D06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2433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B1B7F1-A652-49C1-A025-7F5DD6AAD6A7}" type="datetimeFigureOut">
              <a:rPr lang="en-US" smtClean="0">
                <a:solidFill>
                  <a:prstClr val="black">
                    <a:tint val="75000"/>
                  </a:prstClr>
                </a:solidFill>
              </a:rPr>
              <a:pPr/>
              <a:t>6/19/2017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CD3CF9D-F076-411F-B350-0440350D06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58894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B1B7F1-A652-49C1-A025-7F5DD6AAD6A7}" type="datetimeFigureOut">
              <a:rPr lang="en-US" smtClean="0">
                <a:solidFill>
                  <a:prstClr val="black">
                    <a:tint val="75000"/>
                  </a:prstClr>
                </a:solidFill>
              </a:rPr>
              <a:pPr/>
              <a:t>6/19/2017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CD3CF9D-F076-411F-B350-0440350D06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08699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B1B7F1-A652-49C1-A025-7F5DD6AAD6A7}" type="datetimeFigureOut">
              <a:rPr lang="en-US" smtClean="0">
                <a:solidFill>
                  <a:prstClr val="black">
                    <a:tint val="75000"/>
                  </a:prstClr>
                </a:solidFill>
              </a:rPr>
              <a:pPr/>
              <a:t>6/19/2017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D3CF9D-F076-411F-B350-0440350D06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25105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B1B7F1-A652-49C1-A025-7F5DD6AAD6A7}" type="datetimeFigureOut">
              <a:rPr lang="en-US" smtClean="0">
                <a:solidFill>
                  <a:prstClr val="black">
                    <a:tint val="75000"/>
                  </a:prstClr>
                </a:solidFill>
              </a:rPr>
              <a:pPr/>
              <a:t>6/19/2017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D3CF9D-F076-411F-B350-0440350D06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531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B1B7F1-A652-49C1-A025-7F5DD6AAD6A7}" type="datetimeFigureOut">
              <a:rPr lang="en-US" smtClean="0">
                <a:solidFill>
                  <a:prstClr val="black">
                    <a:tint val="75000"/>
                  </a:prstClr>
                </a:solidFill>
              </a:rPr>
              <a:pPr/>
              <a:t>6/19/2017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D3CF9D-F076-411F-B350-0440350D06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0982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B1B7F1-A652-49C1-A025-7F5DD6AAD6A7}" type="datetimeFigureOut">
              <a:rPr lang="en-US" smtClean="0">
                <a:solidFill>
                  <a:prstClr val="black">
                    <a:tint val="75000"/>
                  </a:prstClr>
                </a:solidFill>
              </a:rPr>
              <a:pPr/>
              <a:t>6/19/2017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D3CF9D-F076-411F-B350-0440350D06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0184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Full Page Blue">
    <p:spTree>
      <p:nvGrpSpPr>
        <p:cNvPr id="1" name=""/>
        <p:cNvGrpSpPr/>
        <p:nvPr/>
      </p:nvGrpSpPr>
      <p:grpSpPr>
        <a:xfrm>
          <a:off x="0" y="0"/>
          <a:ext cx="0" cy="0"/>
          <a:chOff x="0" y="0"/>
          <a:chExt cx="0" cy="0"/>
        </a:xfrm>
      </p:grpSpPr>
      <p:pic>
        <p:nvPicPr>
          <p:cNvPr id="4" name="Picture 1" descr="Subtitle_Backgroun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2"/>
          <p:cNvSpPr txBox="1">
            <a:spLocks/>
          </p:cNvSpPr>
          <p:nvPr userDrawn="1"/>
        </p:nvSpPr>
        <p:spPr>
          <a:xfrm>
            <a:off x="1016000" y="6400802"/>
            <a:ext cx="3454400" cy="365125"/>
          </a:xfrm>
          <a:prstGeom prst="rect">
            <a:avLst/>
          </a:prstGeom>
        </p:spPr>
        <p:txBody>
          <a:bodyPr anchor="ctr"/>
          <a:lstStyle>
            <a:lvl1pPr>
              <a:defRPr sz="700">
                <a:solidFill>
                  <a:schemeClr val="bg1"/>
                </a:solidFill>
                <a:latin typeface="Arial"/>
                <a:cs typeface="Arial"/>
              </a:defRPr>
            </a:lvl1pPr>
          </a:lstStyle>
          <a:p>
            <a:pPr>
              <a:defRPr/>
            </a:pPr>
            <a:r>
              <a:rPr lang="en-US" sz="700" dirty="0" smtClean="0">
                <a:solidFill>
                  <a:prstClr val="white"/>
                </a:solidFill>
              </a:rPr>
              <a:t>Copyright </a:t>
            </a:r>
            <a:r>
              <a:rPr lang="en-US" sz="700" dirty="0" smtClean="0">
                <a:solidFill>
                  <a:prstClr val="white"/>
                </a:solidFill>
              </a:rPr>
              <a:t>2017. </a:t>
            </a:r>
            <a:r>
              <a:rPr lang="en-US" sz="700" dirty="0" smtClean="0">
                <a:solidFill>
                  <a:prstClr val="white"/>
                </a:solidFill>
              </a:rPr>
              <a:t>All rights reserved</a:t>
            </a:r>
            <a:endParaRPr lang="en-US" sz="700" dirty="0">
              <a:solidFill>
                <a:prstClr val="white"/>
              </a:solidFill>
            </a:endParaRPr>
          </a:p>
        </p:txBody>
      </p:sp>
      <p:pic>
        <p:nvPicPr>
          <p:cNvPr id="6" name="Picture 3" descr="Fiatech_Logo_CMYK_WHITE_2.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90667" y="6400801"/>
            <a:ext cx="14224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0"/>
          <p:cNvSpPr>
            <a:spLocks noGrp="1"/>
          </p:cNvSpPr>
          <p:nvPr>
            <p:ph type="title"/>
          </p:nvPr>
        </p:nvSpPr>
        <p:spPr>
          <a:xfrm>
            <a:off x="1016000" y="660400"/>
            <a:ext cx="10160000" cy="635000"/>
          </a:xfrm>
          <a:prstGeom prst="rect">
            <a:avLst/>
          </a:prstGeom>
        </p:spPr>
        <p:txBody>
          <a:bodyPr vert="horz" lIns="0" tIns="0" rIns="0" bIns="0"/>
          <a:lstStyle>
            <a:lvl1pPr algn="l">
              <a:tabLst/>
              <a:defRPr sz="3500" b="0" i="0" baseline="0">
                <a:solidFill>
                  <a:schemeClr val="bg1"/>
                </a:solidFill>
              </a:defRPr>
            </a:lvl1pPr>
          </a:lstStyle>
          <a:p>
            <a:r>
              <a:rPr lang="en-US" smtClean="0"/>
              <a:t>Click to edit Master title style</a:t>
            </a:r>
            <a:endParaRPr lang="en-US" dirty="0"/>
          </a:p>
        </p:txBody>
      </p:sp>
      <p:sp>
        <p:nvSpPr>
          <p:cNvPr id="27" name="Text Placeholder 10"/>
          <p:cNvSpPr>
            <a:spLocks noGrp="1"/>
          </p:cNvSpPr>
          <p:nvPr>
            <p:ph type="body" sz="quarter" idx="11"/>
          </p:nvPr>
        </p:nvSpPr>
        <p:spPr>
          <a:xfrm>
            <a:off x="1016000" y="1825368"/>
            <a:ext cx="9144000" cy="3813432"/>
          </a:xfrm>
          <a:prstGeom prst="rect">
            <a:avLst/>
          </a:prstGeom>
        </p:spPr>
        <p:txBody>
          <a:bodyPr vert="horz" lIns="0" tIns="0" rIns="0" bIns="0"/>
          <a:lstStyle>
            <a:lvl1pPr marL="0" indent="0" algn="l">
              <a:buNone/>
              <a:defRPr sz="1600" baseline="0">
                <a:solidFill>
                  <a:schemeClr val="bg1"/>
                </a:solidFill>
                <a:latin typeface="Arial"/>
              </a:defRPr>
            </a:lvl1pPr>
            <a:lvl2pPr algn="l">
              <a:defRPr sz="1800">
                <a:solidFill>
                  <a:schemeClr val="bg1"/>
                </a:solidFill>
                <a:latin typeface="Arial"/>
              </a:defRPr>
            </a:lvl2pPr>
            <a:lvl3pPr algn="l">
              <a:defRPr sz="1800">
                <a:solidFill>
                  <a:schemeClr val="bg1"/>
                </a:solidFill>
                <a:latin typeface="Arial"/>
              </a:defRPr>
            </a:lvl3pPr>
            <a:lvl4pPr algn="l">
              <a:defRPr sz="1800">
                <a:solidFill>
                  <a:schemeClr val="bg1"/>
                </a:solidFill>
                <a:latin typeface="Arial"/>
              </a:defRPr>
            </a:lvl4pPr>
            <a:lvl5pPr algn="l">
              <a:defRPr sz="1800">
                <a:solidFill>
                  <a:schemeClr val="bg1"/>
                </a:solidFill>
                <a:latin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7975337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Bottom Header Blue, 1 column">
    <p:spTree>
      <p:nvGrpSpPr>
        <p:cNvPr id="1" name=""/>
        <p:cNvGrpSpPr/>
        <p:nvPr/>
      </p:nvGrpSpPr>
      <p:grpSpPr>
        <a:xfrm>
          <a:off x="0" y="0"/>
          <a:ext cx="0" cy="0"/>
          <a:chOff x="0" y="0"/>
          <a:chExt cx="0" cy="0"/>
        </a:xfrm>
      </p:grpSpPr>
      <p:pic>
        <p:nvPicPr>
          <p:cNvPr id="3" name="Picture 2" descr="Bottom Header.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339187"/>
            <a:ext cx="12192000" cy="518815"/>
          </a:xfrm>
          <a:prstGeom prst="rect">
            <a:avLst/>
          </a:prstGeom>
        </p:spPr>
      </p:pic>
      <p:sp>
        <p:nvSpPr>
          <p:cNvPr id="8" name="Title 10"/>
          <p:cNvSpPr>
            <a:spLocks noGrp="1"/>
          </p:cNvSpPr>
          <p:nvPr>
            <p:ph type="title" hasCustomPrompt="1"/>
          </p:nvPr>
        </p:nvSpPr>
        <p:spPr>
          <a:xfrm>
            <a:off x="1089196" y="660400"/>
            <a:ext cx="10160000" cy="635000"/>
          </a:xfrm>
          <a:prstGeom prst="rect">
            <a:avLst/>
          </a:prstGeom>
        </p:spPr>
        <p:txBody>
          <a:bodyPr vert="horz" lIns="0" tIns="0" rIns="0" bIns="0"/>
          <a:lstStyle>
            <a:lvl1pPr algn="l">
              <a:tabLst/>
              <a:defRPr sz="4700" b="0" i="0" baseline="0">
                <a:solidFill>
                  <a:schemeClr val="tx1">
                    <a:lumMod val="50000"/>
                    <a:lumOff val="50000"/>
                  </a:schemeClr>
                </a:solidFill>
              </a:defRPr>
            </a:lvl1pPr>
          </a:lstStyle>
          <a:p>
            <a:r>
              <a:rPr lang="en-US" dirty="0" smtClean="0"/>
              <a:t>Headline, one column text</a:t>
            </a:r>
            <a:endParaRPr lang="en-US" dirty="0"/>
          </a:p>
        </p:txBody>
      </p:sp>
      <p:sp>
        <p:nvSpPr>
          <p:cNvPr id="9" name="Text Placeholder 10"/>
          <p:cNvSpPr>
            <a:spLocks noGrp="1"/>
          </p:cNvSpPr>
          <p:nvPr>
            <p:ph type="body" sz="quarter" idx="10" hasCustomPrompt="1"/>
          </p:nvPr>
        </p:nvSpPr>
        <p:spPr>
          <a:xfrm>
            <a:off x="1117600" y="1828800"/>
            <a:ext cx="9144000" cy="3810000"/>
          </a:xfrm>
          <a:prstGeom prst="rect">
            <a:avLst/>
          </a:prstGeom>
        </p:spPr>
        <p:txBody>
          <a:bodyPr vert="horz" lIns="0" tIns="0" rIns="0" bIns="0"/>
          <a:lstStyle>
            <a:lvl1pPr marL="0" indent="0">
              <a:buNone/>
              <a:defRPr sz="2100" baseline="0">
                <a:solidFill>
                  <a:schemeClr val="bg1">
                    <a:lumMod val="50000"/>
                  </a:schemeClr>
                </a:solidFill>
                <a:latin typeface="Arial"/>
              </a:defRPr>
            </a:lvl1pPr>
          </a:lstStyle>
          <a:p>
            <a:r>
              <a:rPr lang="en-US" sz="2100" dirty="0" err="1" smtClean="0">
                <a:solidFill>
                  <a:srgbClr val="7F7F7F"/>
                </a:solidFill>
                <a:latin typeface="Arial"/>
                <a:cs typeface="Arial"/>
              </a:rPr>
              <a:t>Lorem</a:t>
            </a:r>
            <a:r>
              <a:rPr lang="en-US" sz="2100" dirty="0" smtClean="0">
                <a:solidFill>
                  <a:srgbClr val="7F7F7F"/>
                </a:solidFill>
                <a:latin typeface="Arial"/>
                <a:cs typeface="Arial"/>
              </a:rPr>
              <a:t> </a:t>
            </a:r>
            <a:r>
              <a:rPr lang="en-US" sz="2100" dirty="0" err="1" smtClean="0">
                <a:solidFill>
                  <a:srgbClr val="7F7F7F"/>
                </a:solidFill>
                <a:latin typeface="Arial"/>
                <a:cs typeface="Arial"/>
              </a:rPr>
              <a:t>ipsum</a:t>
            </a:r>
            <a:r>
              <a:rPr lang="en-US" sz="2100" dirty="0" smtClean="0">
                <a:solidFill>
                  <a:srgbClr val="7F7F7F"/>
                </a:solidFill>
                <a:latin typeface="Arial"/>
                <a:cs typeface="Arial"/>
              </a:rPr>
              <a:t> dolor sit </a:t>
            </a:r>
            <a:r>
              <a:rPr lang="en-US" sz="2100" dirty="0" err="1" smtClean="0">
                <a:solidFill>
                  <a:srgbClr val="7F7F7F"/>
                </a:solidFill>
                <a:latin typeface="Arial"/>
                <a:cs typeface="Arial"/>
              </a:rPr>
              <a:t>amet</a:t>
            </a:r>
            <a:r>
              <a:rPr lang="en-US" sz="2100" dirty="0" smtClean="0">
                <a:solidFill>
                  <a:srgbClr val="7F7F7F"/>
                </a:solidFill>
                <a:latin typeface="Arial"/>
                <a:cs typeface="Arial"/>
              </a:rPr>
              <a:t>, </a:t>
            </a:r>
            <a:r>
              <a:rPr lang="en-US" sz="2100" dirty="0" err="1" smtClean="0">
                <a:solidFill>
                  <a:srgbClr val="7F7F7F"/>
                </a:solidFill>
                <a:latin typeface="Arial"/>
                <a:cs typeface="Arial"/>
              </a:rPr>
              <a:t>consectetur</a:t>
            </a:r>
            <a:r>
              <a:rPr lang="en-US" sz="2100" dirty="0" smtClean="0">
                <a:solidFill>
                  <a:srgbClr val="7F7F7F"/>
                </a:solidFill>
                <a:latin typeface="Arial"/>
                <a:cs typeface="Arial"/>
              </a:rPr>
              <a:t> </a:t>
            </a:r>
            <a:r>
              <a:rPr lang="en-US" sz="2100" dirty="0" err="1" smtClean="0">
                <a:solidFill>
                  <a:srgbClr val="7F7F7F"/>
                </a:solidFill>
                <a:latin typeface="Arial"/>
                <a:cs typeface="Arial"/>
              </a:rPr>
              <a:t>adipisicing</a:t>
            </a:r>
            <a:r>
              <a:rPr lang="en-US" sz="2100" dirty="0" smtClean="0">
                <a:solidFill>
                  <a:srgbClr val="7F7F7F"/>
                </a:solidFill>
                <a:latin typeface="Arial"/>
                <a:cs typeface="Arial"/>
              </a:rPr>
              <a:t> </a:t>
            </a:r>
            <a:r>
              <a:rPr lang="en-US" sz="2100" dirty="0" err="1" smtClean="0">
                <a:solidFill>
                  <a:srgbClr val="7F7F7F"/>
                </a:solidFill>
                <a:latin typeface="Arial"/>
                <a:cs typeface="Arial"/>
              </a:rPr>
              <a:t>elit</a:t>
            </a:r>
            <a:r>
              <a:rPr lang="en-US" sz="2100" dirty="0" smtClean="0">
                <a:solidFill>
                  <a:srgbClr val="7F7F7F"/>
                </a:solidFill>
                <a:latin typeface="Arial"/>
                <a:cs typeface="Arial"/>
              </a:rPr>
              <a:t>, </a:t>
            </a:r>
            <a:r>
              <a:rPr lang="en-US" sz="2100" dirty="0" err="1" smtClean="0">
                <a:solidFill>
                  <a:srgbClr val="7F7F7F"/>
                </a:solidFill>
                <a:latin typeface="Arial"/>
                <a:cs typeface="Arial"/>
              </a:rPr>
              <a:t>sed</a:t>
            </a:r>
            <a:r>
              <a:rPr lang="en-US" sz="2100" dirty="0" smtClean="0">
                <a:solidFill>
                  <a:srgbClr val="7F7F7F"/>
                </a:solidFill>
                <a:latin typeface="Arial"/>
                <a:cs typeface="Arial"/>
              </a:rPr>
              <a:t> do </a:t>
            </a:r>
            <a:r>
              <a:rPr lang="en-US" sz="2100" dirty="0" err="1" smtClean="0">
                <a:solidFill>
                  <a:srgbClr val="7F7F7F"/>
                </a:solidFill>
                <a:latin typeface="Arial"/>
                <a:cs typeface="Arial"/>
              </a:rPr>
              <a:t>eiusmod</a:t>
            </a:r>
            <a:r>
              <a:rPr lang="en-US" sz="2100" dirty="0" smtClean="0">
                <a:solidFill>
                  <a:srgbClr val="7F7F7F"/>
                </a:solidFill>
                <a:latin typeface="Arial"/>
                <a:cs typeface="Arial"/>
              </a:rPr>
              <a:t> </a:t>
            </a:r>
            <a:r>
              <a:rPr lang="en-US" sz="2100" dirty="0" err="1" smtClean="0">
                <a:solidFill>
                  <a:srgbClr val="7F7F7F"/>
                </a:solidFill>
                <a:latin typeface="Arial"/>
                <a:cs typeface="Arial"/>
              </a:rPr>
              <a:t>tempor</a:t>
            </a:r>
            <a:r>
              <a:rPr lang="en-US" sz="2100" dirty="0" smtClean="0">
                <a:solidFill>
                  <a:srgbClr val="7F7F7F"/>
                </a:solidFill>
                <a:latin typeface="Arial"/>
                <a:cs typeface="Arial"/>
              </a:rPr>
              <a:t> </a:t>
            </a:r>
            <a:r>
              <a:rPr lang="en-US" sz="2100" dirty="0" err="1" smtClean="0">
                <a:solidFill>
                  <a:srgbClr val="7F7F7F"/>
                </a:solidFill>
                <a:latin typeface="Arial"/>
                <a:cs typeface="Arial"/>
              </a:rPr>
              <a:t>incididunt</a:t>
            </a:r>
            <a:r>
              <a:rPr lang="en-US" sz="2100" dirty="0" smtClean="0">
                <a:solidFill>
                  <a:srgbClr val="7F7F7F"/>
                </a:solidFill>
                <a:latin typeface="Arial"/>
                <a:cs typeface="Arial"/>
              </a:rPr>
              <a:t> </a:t>
            </a:r>
            <a:r>
              <a:rPr lang="en-US" sz="2100" dirty="0" err="1" smtClean="0">
                <a:solidFill>
                  <a:srgbClr val="7F7F7F"/>
                </a:solidFill>
                <a:latin typeface="Arial"/>
                <a:cs typeface="Arial"/>
              </a:rPr>
              <a:t>ut</a:t>
            </a:r>
            <a:r>
              <a:rPr lang="en-US" sz="2100" dirty="0" smtClean="0">
                <a:solidFill>
                  <a:srgbClr val="7F7F7F"/>
                </a:solidFill>
                <a:latin typeface="Arial"/>
                <a:cs typeface="Arial"/>
              </a:rPr>
              <a:t> </a:t>
            </a:r>
            <a:r>
              <a:rPr lang="en-US" sz="2100" dirty="0" err="1" smtClean="0">
                <a:solidFill>
                  <a:srgbClr val="7F7F7F"/>
                </a:solidFill>
                <a:latin typeface="Arial"/>
                <a:cs typeface="Arial"/>
              </a:rPr>
              <a:t>labore</a:t>
            </a:r>
            <a:r>
              <a:rPr lang="en-US" sz="2100" dirty="0" smtClean="0">
                <a:solidFill>
                  <a:srgbClr val="7F7F7F"/>
                </a:solidFill>
                <a:latin typeface="Arial"/>
                <a:cs typeface="Arial"/>
              </a:rPr>
              <a:t> et </a:t>
            </a:r>
            <a:r>
              <a:rPr lang="en-US" sz="2100" dirty="0" err="1" smtClean="0">
                <a:solidFill>
                  <a:srgbClr val="7F7F7F"/>
                </a:solidFill>
                <a:latin typeface="Arial"/>
                <a:cs typeface="Arial"/>
              </a:rPr>
              <a:t>dolore</a:t>
            </a:r>
            <a:endParaRPr lang="en-US" sz="2100" dirty="0" smtClean="0">
              <a:solidFill>
                <a:srgbClr val="7F7F7F"/>
              </a:solidFill>
              <a:latin typeface="Arial"/>
              <a:cs typeface="Arial"/>
            </a:endParaRPr>
          </a:p>
          <a:p>
            <a:endParaRPr lang="en-US" sz="2100" dirty="0" smtClean="0">
              <a:solidFill>
                <a:srgbClr val="7F7F7F"/>
              </a:solidFill>
              <a:latin typeface="Arial"/>
              <a:cs typeface="Arial"/>
            </a:endParaRPr>
          </a:p>
          <a:p>
            <a:r>
              <a:rPr lang="en-US" sz="2100" dirty="0" err="1" smtClean="0">
                <a:solidFill>
                  <a:srgbClr val="7F7F7F"/>
                </a:solidFill>
                <a:latin typeface="Arial"/>
                <a:cs typeface="Arial"/>
              </a:rPr>
              <a:t>Lorem</a:t>
            </a:r>
            <a:r>
              <a:rPr lang="en-US" sz="2100" dirty="0" smtClean="0">
                <a:solidFill>
                  <a:srgbClr val="7F7F7F"/>
                </a:solidFill>
                <a:latin typeface="Arial"/>
                <a:cs typeface="Arial"/>
              </a:rPr>
              <a:t> </a:t>
            </a:r>
            <a:r>
              <a:rPr lang="en-US" sz="2100" dirty="0" err="1" smtClean="0">
                <a:solidFill>
                  <a:srgbClr val="7F7F7F"/>
                </a:solidFill>
                <a:latin typeface="Arial"/>
                <a:cs typeface="Arial"/>
              </a:rPr>
              <a:t>ipsum</a:t>
            </a:r>
            <a:r>
              <a:rPr lang="en-US" sz="2100" dirty="0" smtClean="0">
                <a:solidFill>
                  <a:srgbClr val="7F7F7F"/>
                </a:solidFill>
                <a:latin typeface="Arial"/>
                <a:cs typeface="Arial"/>
              </a:rPr>
              <a:t> dolor sit </a:t>
            </a:r>
            <a:r>
              <a:rPr lang="en-US" sz="2100" dirty="0" err="1" smtClean="0">
                <a:solidFill>
                  <a:srgbClr val="7F7F7F"/>
                </a:solidFill>
                <a:latin typeface="Arial"/>
                <a:cs typeface="Arial"/>
              </a:rPr>
              <a:t>amet</a:t>
            </a:r>
            <a:r>
              <a:rPr lang="en-US" sz="2100" dirty="0" smtClean="0">
                <a:solidFill>
                  <a:srgbClr val="7F7F7F"/>
                </a:solidFill>
                <a:latin typeface="Arial"/>
                <a:cs typeface="Arial"/>
              </a:rPr>
              <a:t>, </a:t>
            </a:r>
            <a:r>
              <a:rPr lang="en-US" sz="2100" dirty="0" err="1" smtClean="0">
                <a:solidFill>
                  <a:srgbClr val="7F7F7F"/>
                </a:solidFill>
                <a:latin typeface="Arial"/>
                <a:cs typeface="Arial"/>
              </a:rPr>
              <a:t>consev</a:t>
            </a:r>
            <a:r>
              <a:rPr lang="en-US" sz="2100" dirty="0" smtClean="0">
                <a:solidFill>
                  <a:srgbClr val="7F7F7F"/>
                </a:solidFill>
                <a:latin typeface="Arial"/>
                <a:cs typeface="Arial"/>
              </a:rPr>
              <a:t> </a:t>
            </a:r>
            <a:r>
              <a:rPr lang="en-US" sz="2100" dirty="0" err="1" smtClean="0">
                <a:solidFill>
                  <a:srgbClr val="7F7F7F"/>
                </a:solidFill>
                <a:latin typeface="Arial"/>
                <a:cs typeface="Arial"/>
              </a:rPr>
              <a:t>cteturart</a:t>
            </a:r>
            <a:r>
              <a:rPr lang="en-US" sz="2100" dirty="0" smtClean="0">
                <a:solidFill>
                  <a:srgbClr val="7F7F7F"/>
                </a:solidFill>
                <a:latin typeface="Arial"/>
                <a:cs typeface="Arial"/>
              </a:rPr>
              <a:t> </a:t>
            </a:r>
            <a:r>
              <a:rPr lang="en-US" sz="2100" dirty="0" err="1" smtClean="0">
                <a:solidFill>
                  <a:srgbClr val="7F7F7F"/>
                </a:solidFill>
                <a:latin typeface="Arial"/>
                <a:cs typeface="Arial"/>
              </a:rPr>
              <a:t>adipisicing</a:t>
            </a:r>
            <a:r>
              <a:rPr lang="en-US" sz="2100" dirty="0" smtClean="0">
                <a:solidFill>
                  <a:srgbClr val="7F7F7F"/>
                </a:solidFill>
                <a:latin typeface="Arial"/>
                <a:cs typeface="Arial"/>
              </a:rPr>
              <a:t> </a:t>
            </a:r>
            <a:r>
              <a:rPr lang="en-US" sz="2100" dirty="0" err="1" smtClean="0">
                <a:solidFill>
                  <a:srgbClr val="7F7F7F"/>
                </a:solidFill>
                <a:latin typeface="Arial"/>
                <a:cs typeface="Arial"/>
              </a:rPr>
              <a:t>elit</a:t>
            </a:r>
            <a:r>
              <a:rPr lang="en-US" sz="2100" dirty="0" smtClean="0">
                <a:solidFill>
                  <a:srgbClr val="7F7F7F"/>
                </a:solidFill>
                <a:latin typeface="Arial"/>
                <a:cs typeface="Arial"/>
              </a:rPr>
              <a:t> </a:t>
            </a:r>
            <a:r>
              <a:rPr lang="en-US" sz="2100" dirty="0" err="1" smtClean="0">
                <a:solidFill>
                  <a:srgbClr val="7F7F7F"/>
                </a:solidFill>
                <a:latin typeface="Arial"/>
                <a:cs typeface="Arial"/>
              </a:rPr>
              <a:t>seddo</a:t>
            </a:r>
            <a:r>
              <a:rPr lang="en-US" sz="2100" dirty="0" smtClean="0">
                <a:solidFill>
                  <a:srgbClr val="7F7F7F"/>
                </a:solidFill>
                <a:latin typeface="Arial"/>
                <a:cs typeface="Arial"/>
              </a:rPr>
              <a:t>. </a:t>
            </a:r>
            <a:r>
              <a:rPr lang="en-US" sz="2100" dirty="0" err="1" smtClean="0">
                <a:solidFill>
                  <a:srgbClr val="7F7F7F"/>
                </a:solidFill>
                <a:latin typeface="Arial"/>
                <a:cs typeface="Arial"/>
              </a:rPr>
              <a:t>Lorem</a:t>
            </a:r>
            <a:r>
              <a:rPr lang="en-US" sz="2100" dirty="0" smtClean="0">
                <a:solidFill>
                  <a:srgbClr val="7F7F7F"/>
                </a:solidFill>
                <a:latin typeface="Arial"/>
                <a:cs typeface="Arial"/>
              </a:rPr>
              <a:t> </a:t>
            </a:r>
            <a:r>
              <a:rPr lang="en-US" sz="2100" dirty="0" err="1" smtClean="0">
                <a:solidFill>
                  <a:srgbClr val="7F7F7F"/>
                </a:solidFill>
                <a:latin typeface="Arial"/>
                <a:cs typeface="Arial"/>
              </a:rPr>
              <a:t>ipsum</a:t>
            </a:r>
            <a:r>
              <a:rPr lang="en-US" sz="2100" dirty="0" smtClean="0">
                <a:solidFill>
                  <a:srgbClr val="7F7F7F"/>
                </a:solidFill>
                <a:latin typeface="Arial"/>
                <a:cs typeface="Arial"/>
              </a:rPr>
              <a:t> dolor sit </a:t>
            </a:r>
            <a:r>
              <a:rPr lang="en-US" sz="2100" dirty="0" err="1" smtClean="0">
                <a:solidFill>
                  <a:srgbClr val="7F7F7F"/>
                </a:solidFill>
                <a:latin typeface="Arial"/>
                <a:cs typeface="Arial"/>
              </a:rPr>
              <a:t>amet</a:t>
            </a:r>
            <a:r>
              <a:rPr lang="en-US" sz="2100" dirty="0" smtClean="0">
                <a:solidFill>
                  <a:srgbClr val="7F7F7F"/>
                </a:solidFill>
                <a:latin typeface="Arial"/>
                <a:cs typeface="Arial"/>
              </a:rPr>
              <a:t>, </a:t>
            </a:r>
            <a:r>
              <a:rPr lang="en-US" sz="2100" dirty="0" err="1" smtClean="0">
                <a:solidFill>
                  <a:srgbClr val="7F7F7F"/>
                </a:solidFill>
                <a:latin typeface="Arial"/>
                <a:cs typeface="Arial"/>
              </a:rPr>
              <a:t>consectetur</a:t>
            </a:r>
            <a:r>
              <a:rPr lang="en-US" sz="2100" dirty="0" smtClean="0">
                <a:solidFill>
                  <a:srgbClr val="7F7F7F"/>
                </a:solidFill>
                <a:latin typeface="Arial"/>
                <a:cs typeface="Arial"/>
              </a:rPr>
              <a:t> </a:t>
            </a:r>
            <a:r>
              <a:rPr lang="en-US" sz="2100" dirty="0" err="1" smtClean="0">
                <a:solidFill>
                  <a:srgbClr val="7F7F7F"/>
                </a:solidFill>
                <a:latin typeface="Arial"/>
                <a:cs typeface="Arial"/>
              </a:rPr>
              <a:t>adipisicing</a:t>
            </a:r>
            <a:r>
              <a:rPr lang="en-US" sz="2100" dirty="0" smtClean="0">
                <a:solidFill>
                  <a:srgbClr val="7F7F7F"/>
                </a:solidFill>
                <a:latin typeface="Arial"/>
                <a:cs typeface="Arial"/>
              </a:rPr>
              <a:t> </a:t>
            </a:r>
            <a:r>
              <a:rPr lang="en-US" sz="2100" dirty="0" err="1" smtClean="0">
                <a:solidFill>
                  <a:srgbClr val="7F7F7F"/>
                </a:solidFill>
                <a:latin typeface="Arial"/>
                <a:cs typeface="Arial"/>
              </a:rPr>
              <a:t>elit</a:t>
            </a:r>
            <a:r>
              <a:rPr lang="en-US" sz="2100" dirty="0" smtClean="0">
                <a:solidFill>
                  <a:srgbClr val="7F7F7F"/>
                </a:solidFill>
                <a:latin typeface="Arial"/>
                <a:cs typeface="Arial"/>
              </a:rPr>
              <a:t>, </a:t>
            </a:r>
            <a:r>
              <a:rPr lang="en-US" sz="2100" dirty="0" err="1" smtClean="0">
                <a:solidFill>
                  <a:srgbClr val="7F7F7F"/>
                </a:solidFill>
                <a:latin typeface="Arial"/>
                <a:cs typeface="Arial"/>
              </a:rPr>
              <a:t>sed</a:t>
            </a:r>
            <a:r>
              <a:rPr lang="en-US" sz="2100" dirty="0" smtClean="0">
                <a:solidFill>
                  <a:srgbClr val="7F7F7F"/>
                </a:solidFill>
                <a:latin typeface="Arial"/>
                <a:cs typeface="Arial"/>
              </a:rPr>
              <a:t> do </a:t>
            </a:r>
            <a:r>
              <a:rPr lang="en-US" sz="2100" dirty="0" err="1" smtClean="0">
                <a:solidFill>
                  <a:srgbClr val="7F7F7F"/>
                </a:solidFill>
                <a:latin typeface="Arial"/>
                <a:cs typeface="Arial"/>
              </a:rPr>
              <a:t>eiusmod</a:t>
            </a:r>
            <a:r>
              <a:rPr lang="en-US" sz="2100" dirty="0" smtClean="0">
                <a:solidFill>
                  <a:srgbClr val="7F7F7F"/>
                </a:solidFill>
                <a:latin typeface="Arial"/>
                <a:cs typeface="Arial"/>
              </a:rPr>
              <a:t> </a:t>
            </a:r>
            <a:r>
              <a:rPr lang="en-US" sz="2100" dirty="0" err="1" smtClean="0">
                <a:solidFill>
                  <a:srgbClr val="7F7F7F"/>
                </a:solidFill>
                <a:latin typeface="Arial"/>
                <a:cs typeface="Arial"/>
              </a:rPr>
              <a:t>tempor</a:t>
            </a:r>
            <a:r>
              <a:rPr lang="en-US" sz="2100" dirty="0" smtClean="0">
                <a:solidFill>
                  <a:srgbClr val="7F7F7F"/>
                </a:solidFill>
                <a:latin typeface="Arial"/>
                <a:cs typeface="Arial"/>
              </a:rPr>
              <a:t> </a:t>
            </a:r>
            <a:r>
              <a:rPr lang="en-US" sz="2100" dirty="0" err="1" smtClean="0">
                <a:solidFill>
                  <a:srgbClr val="7F7F7F"/>
                </a:solidFill>
                <a:latin typeface="Arial"/>
                <a:cs typeface="Arial"/>
              </a:rPr>
              <a:t>incididunt</a:t>
            </a:r>
            <a:r>
              <a:rPr lang="en-US" sz="2100" dirty="0" smtClean="0">
                <a:solidFill>
                  <a:srgbClr val="7F7F7F"/>
                </a:solidFill>
                <a:latin typeface="Arial"/>
                <a:cs typeface="Arial"/>
              </a:rPr>
              <a:t> </a:t>
            </a:r>
            <a:r>
              <a:rPr lang="en-US" sz="2100" dirty="0" err="1" smtClean="0">
                <a:solidFill>
                  <a:srgbClr val="7F7F7F"/>
                </a:solidFill>
                <a:latin typeface="Arial"/>
                <a:cs typeface="Arial"/>
              </a:rPr>
              <a:t>ut</a:t>
            </a:r>
            <a:r>
              <a:rPr lang="en-US" sz="2100" dirty="0" smtClean="0">
                <a:solidFill>
                  <a:srgbClr val="7F7F7F"/>
                </a:solidFill>
                <a:latin typeface="Arial"/>
                <a:cs typeface="Arial"/>
              </a:rPr>
              <a:t> </a:t>
            </a:r>
            <a:r>
              <a:rPr lang="en-US" sz="2100" dirty="0" err="1" smtClean="0">
                <a:solidFill>
                  <a:srgbClr val="7F7F7F"/>
                </a:solidFill>
                <a:latin typeface="Arial"/>
                <a:cs typeface="Arial"/>
              </a:rPr>
              <a:t>labore</a:t>
            </a:r>
            <a:r>
              <a:rPr lang="en-US" sz="2100" dirty="0" smtClean="0">
                <a:solidFill>
                  <a:srgbClr val="7F7F7F"/>
                </a:solidFill>
                <a:latin typeface="Arial"/>
                <a:cs typeface="Arial"/>
              </a:rPr>
              <a:t> et </a:t>
            </a:r>
            <a:r>
              <a:rPr lang="en-US" sz="2100" dirty="0" err="1" smtClean="0">
                <a:solidFill>
                  <a:srgbClr val="7F7F7F"/>
                </a:solidFill>
                <a:latin typeface="Arial"/>
                <a:cs typeface="Arial"/>
              </a:rPr>
              <a:t>dolore</a:t>
            </a:r>
            <a:r>
              <a:rPr lang="en-US" sz="2100" dirty="0" smtClean="0">
                <a:solidFill>
                  <a:srgbClr val="7F7F7F"/>
                </a:solidFill>
                <a:latin typeface="Arial"/>
                <a:cs typeface="Arial"/>
              </a:rPr>
              <a:t> magna </a:t>
            </a:r>
            <a:r>
              <a:rPr lang="en-US" sz="2100" dirty="0" err="1" smtClean="0">
                <a:solidFill>
                  <a:srgbClr val="7F7F7F"/>
                </a:solidFill>
                <a:latin typeface="Arial"/>
                <a:cs typeface="Arial"/>
              </a:rPr>
              <a:t>aliqua</a:t>
            </a:r>
            <a:r>
              <a:rPr lang="en-US" sz="2100" dirty="0" smtClean="0">
                <a:solidFill>
                  <a:srgbClr val="7F7F7F"/>
                </a:solidFill>
                <a:latin typeface="Arial"/>
                <a:cs typeface="Arial"/>
              </a:rPr>
              <a:t>. </a:t>
            </a:r>
            <a:r>
              <a:rPr lang="en-US" sz="2100" dirty="0" err="1" smtClean="0">
                <a:solidFill>
                  <a:srgbClr val="7F7F7F"/>
                </a:solidFill>
                <a:latin typeface="Arial"/>
                <a:cs typeface="Arial"/>
              </a:rPr>
              <a:t>Ut</a:t>
            </a:r>
            <a:r>
              <a:rPr lang="en-US" sz="2100" dirty="0" smtClean="0">
                <a:solidFill>
                  <a:srgbClr val="7F7F7F"/>
                </a:solidFill>
                <a:latin typeface="Arial"/>
                <a:cs typeface="Arial"/>
              </a:rPr>
              <a:t> </a:t>
            </a:r>
            <a:r>
              <a:rPr lang="en-US" sz="2100" dirty="0" err="1" smtClean="0">
                <a:solidFill>
                  <a:srgbClr val="7F7F7F"/>
                </a:solidFill>
                <a:latin typeface="Arial"/>
                <a:cs typeface="Arial"/>
              </a:rPr>
              <a:t>enim</a:t>
            </a:r>
            <a:r>
              <a:rPr lang="en-US" sz="2100" dirty="0" smtClean="0">
                <a:solidFill>
                  <a:srgbClr val="7F7F7F"/>
                </a:solidFill>
                <a:latin typeface="Arial"/>
                <a:cs typeface="Arial"/>
              </a:rPr>
              <a:t> ad minim </a:t>
            </a:r>
            <a:r>
              <a:rPr lang="en-US" sz="2100" dirty="0" err="1" smtClean="0">
                <a:solidFill>
                  <a:srgbClr val="7F7F7F"/>
                </a:solidFill>
                <a:latin typeface="Arial"/>
                <a:cs typeface="Arial"/>
              </a:rPr>
              <a:t>veniam</a:t>
            </a:r>
            <a:r>
              <a:rPr lang="en-US" sz="2100" dirty="0" smtClean="0">
                <a:solidFill>
                  <a:srgbClr val="7F7F7F"/>
                </a:solidFill>
                <a:latin typeface="Arial"/>
                <a:cs typeface="Arial"/>
              </a:rPr>
              <a:t>, </a:t>
            </a:r>
            <a:r>
              <a:rPr lang="en-US" sz="2100" dirty="0" err="1" smtClean="0">
                <a:solidFill>
                  <a:srgbClr val="7F7F7F"/>
                </a:solidFill>
                <a:latin typeface="Arial"/>
                <a:cs typeface="Arial"/>
              </a:rPr>
              <a:t>quis</a:t>
            </a:r>
            <a:r>
              <a:rPr lang="en-US" sz="2100" dirty="0" smtClean="0">
                <a:solidFill>
                  <a:srgbClr val="7F7F7F"/>
                </a:solidFill>
                <a:latin typeface="Arial"/>
                <a:cs typeface="Arial"/>
              </a:rPr>
              <a:t> </a:t>
            </a:r>
            <a:r>
              <a:rPr lang="en-US" sz="2100" dirty="0" err="1" smtClean="0">
                <a:solidFill>
                  <a:srgbClr val="7F7F7F"/>
                </a:solidFill>
                <a:latin typeface="Arial"/>
                <a:cs typeface="Arial"/>
              </a:rPr>
              <a:t>nostrud</a:t>
            </a:r>
            <a:r>
              <a:rPr lang="en-US" sz="2100" dirty="0" smtClean="0">
                <a:solidFill>
                  <a:srgbClr val="7F7F7F"/>
                </a:solidFill>
                <a:latin typeface="Arial"/>
                <a:cs typeface="Arial"/>
              </a:rPr>
              <a:t> exercitation </a:t>
            </a:r>
            <a:r>
              <a:rPr lang="en-US" sz="2100" dirty="0" err="1" smtClean="0">
                <a:solidFill>
                  <a:srgbClr val="7F7F7F"/>
                </a:solidFill>
                <a:latin typeface="Arial"/>
                <a:cs typeface="Arial"/>
              </a:rPr>
              <a:t>ullamco</a:t>
            </a:r>
            <a:r>
              <a:rPr lang="en-US" sz="2100" dirty="0" smtClean="0">
                <a:solidFill>
                  <a:srgbClr val="7F7F7F"/>
                </a:solidFill>
                <a:latin typeface="Arial"/>
                <a:cs typeface="Arial"/>
              </a:rPr>
              <a:t>.</a:t>
            </a:r>
          </a:p>
          <a:p>
            <a:endParaRPr lang="en-US" sz="2100" dirty="0" smtClean="0">
              <a:solidFill>
                <a:srgbClr val="7F7F7F"/>
              </a:solidFill>
              <a:latin typeface="Arial"/>
              <a:cs typeface="Arial"/>
            </a:endParaRPr>
          </a:p>
          <a:p>
            <a:r>
              <a:rPr lang="en-US" sz="2100" dirty="0" smtClean="0">
                <a:solidFill>
                  <a:srgbClr val="7F7F7F"/>
                </a:solidFill>
                <a:latin typeface="Arial"/>
                <a:cs typeface="Arial"/>
              </a:rPr>
              <a:t>Subtitle goes </a:t>
            </a:r>
            <a:r>
              <a:rPr lang="en-US" sz="2100" dirty="0" err="1" smtClean="0">
                <a:solidFill>
                  <a:srgbClr val="7F7F7F"/>
                </a:solidFill>
                <a:latin typeface="Arial"/>
                <a:cs typeface="Arial"/>
              </a:rPr>
              <a:t>ipsum</a:t>
            </a:r>
            <a:r>
              <a:rPr lang="en-US" sz="2100" dirty="0" smtClean="0">
                <a:solidFill>
                  <a:srgbClr val="7F7F7F"/>
                </a:solidFill>
                <a:latin typeface="Arial"/>
                <a:cs typeface="Arial"/>
              </a:rPr>
              <a:t> dolor sit </a:t>
            </a:r>
            <a:r>
              <a:rPr lang="en-US" sz="2100" dirty="0" err="1" smtClean="0">
                <a:solidFill>
                  <a:srgbClr val="7F7F7F"/>
                </a:solidFill>
                <a:latin typeface="Arial"/>
                <a:cs typeface="Arial"/>
              </a:rPr>
              <a:t>amet</a:t>
            </a:r>
            <a:r>
              <a:rPr lang="en-US" sz="2100" dirty="0" smtClean="0">
                <a:solidFill>
                  <a:srgbClr val="7F7F7F"/>
                </a:solidFill>
                <a:latin typeface="Arial"/>
                <a:cs typeface="Arial"/>
              </a:rPr>
              <a:t>, </a:t>
            </a:r>
            <a:r>
              <a:rPr lang="en-US" sz="2100" dirty="0" err="1" smtClean="0">
                <a:solidFill>
                  <a:srgbClr val="7F7F7F"/>
                </a:solidFill>
                <a:latin typeface="Arial"/>
                <a:cs typeface="Arial"/>
              </a:rPr>
              <a:t>consev</a:t>
            </a:r>
            <a:r>
              <a:rPr lang="en-US" sz="2100" dirty="0" smtClean="0">
                <a:solidFill>
                  <a:srgbClr val="7F7F7F"/>
                </a:solidFill>
                <a:latin typeface="Arial"/>
                <a:cs typeface="Arial"/>
              </a:rPr>
              <a:t> </a:t>
            </a:r>
            <a:r>
              <a:rPr lang="en-US" sz="2100" dirty="0" err="1" smtClean="0">
                <a:solidFill>
                  <a:srgbClr val="7F7F7F"/>
                </a:solidFill>
                <a:latin typeface="Arial"/>
                <a:cs typeface="Arial"/>
              </a:rPr>
              <a:t>cteturart</a:t>
            </a:r>
            <a:r>
              <a:rPr lang="en-US" sz="2100" dirty="0" smtClean="0">
                <a:solidFill>
                  <a:srgbClr val="7F7F7F"/>
                </a:solidFill>
                <a:latin typeface="Arial"/>
                <a:cs typeface="Arial"/>
              </a:rPr>
              <a:t>. </a:t>
            </a:r>
            <a:r>
              <a:rPr lang="en-US" sz="2100" dirty="0" err="1" smtClean="0">
                <a:solidFill>
                  <a:srgbClr val="7F7F7F"/>
                </a:solidFill>
                <a:latin typeface="Arial"/>
                <a:cs typeface="Arial"/>
              </a:rPr>
              <a:t>Lorem</a:t>
            </a:r>
            <a:r>
              <a:rPr lang="en-US" sz="2100" dirty="0" smtClean="0">
                <a:solidFill>
                  <a:srgbClr val="7F7F7F"/>
                </a:solidFill>
                <a:latin typeface="Arial"/>
                <a:cs typeface="Arial"/>
              </a:rPr>
              <a:t> </a:t>
            </a:r>
            <a:r>
              <a:rPr lang="en-US" sz="2100" dirty="0" err="1" smtClean="0">
                <a:solidFill>
                  <a:srgbClr val="7F7F7F"/>
                </a:solidFill>
                <a:latin typeface="Arial"/>
                <a:cs typeface="Arial"/>
              </a:rPr>
              <a:t>ipsum</a:t>
            </a:r>
            <a:r>
              <a:rPr lang="en-US" sz="2100" dirty="0" smtClean="0">
                <a:solidFill>
                  <a:srgbClr val="7F7F7F"/>
                </a:solidFill>
                <a:latin typeface="Arial"/>
                <a:cs typeface="Arial"/>
              </a:rPr>
              <a:t> dolor sit </a:t>
            </a:r>
            <a:r>
              <a:rPr lang="en-US" sz="2100" dirty="0" err="1" smtClean="0">
                <a:solidFill>
                  <a:srgbClr val="7F7F7F"/>
                </a:solidFill>
                <a:latin typeface="Arial"/>
                <a:cs typeface="Arial"/>
              </a:rPr>
              <a:t>amet</a:t>
            </a:r>
            <a:r>
              <a:rPr lang="en-US" sz="2100" dirty="0" smtClean="0">
                <a:solidFill>
                  <a:srgbClr val="7F7F7F"/>
                </a:solidFill>
                <a:latin typeface="Arial"/>
                <a:cs typeface="Arial"/>
              </a:rPr>
              <a:t>, </a:t>
            </a:r>
            <a:r>
              <a:rPr lang="en-US" sz="2100" dirty="0" err="1" smtClean="0">
                <a:solidFill>
                  <a:srgbClr val="7F7F7F"/>
                </a:solidFill>
                <a:latin typeface="Arial"/>
                <a:cs typeface="Arial"/>
              </a:rPr>
              <a:t>consectetur</a:t>
            </a:r>
            <a:r>
              <a:rPr lang="en-US" sz="2100" dirty="0" smtClean="0">
                <a:solidFill>
                  <a:srgbClr val="7F7F7F"/>
                </a:solidFill>
                <a:latin typeface="Arial"/>
                <a:cs typeface="Arial"/>
              </a:rPr>
              <a:t> </a:t>
            </a:r>
            <a:r>
              <a:rPr lang="en-US" sz="2100" dirty="0" err="1" smtClean="0">
                <a:solidFill>
                  <a:srgbClr val="7F7F7F"/>
                </a:solidFill>
                <a:latin typeface="Arial"/>
                <a:cs typeface="Arial"/>
              </a:rPr>
              <a:t>adipisicing</a:t>
            </a:r>
            <a:r>
              <a:rPr lang="en-US" sz="2100" dirty="0" smtClean="0">
                <a:solidFill>
                  <a:srgbClr val="7F7F7F"/>
                </a:solidFill>
                <a:latin typeface="Arial"/>
                <a:cs typeface="Arial"/>
              </a:rPr>
              <a:t> </a:t>
            </a:r>
            <a:r>
              <a:rPr lang="en-US" sz="2100" dirty="0" err="1" smtClean="0">
                <a:solidFill>
                  <a:srgbClr val="7F7F7F"/>
                </a:solidFill>
                <a:latin typeface="Arial"/>
                <a:cs typeface="Arial"/>
              </a:rPr>
              <a:t>elit</a:t>
            </a:r>
            <a:r>
              <a:rPr lang="en-US" sz="2100" dirty="0" smtClean="0">
                <a:solidFill>
                  <a:srgbClr val="7F7F7F"/>
                </a:solidFill>
                <a:latin typeface="Arial"/>
                <a:cs typeface="Arial"/>
              </a:rPr>
              <a:t>, </a:t>
            </a:r>
            <a:r>
              <a:rPr lang="en-US" sz="2100" dirty="0" err="1" smtClean="0">
                <a:solidFill>
                  <a:srgbClr val="7F7F7F"/>
                </a:solidFill>
                <a:latin typeface="Arial"/>
                <a:cs typeface="Arial"/>
              </a:rPr>
              <a:t>sed</a:t>
            </a:r>
            <a:r>
              <a:rPr lang="en-US" sz="2100" dirty="0" smtClean="0">
                <a:solidFill>
                  <a:srgbClr val="7F7F7F"/>
                </a:solidFill>
                <a:latin typeface="Arial"/>
                <a:cs typeface="Arial"/>
              </a:rPr>
              <a:t> do </a:t>
            </a:r>
            <a:r>
              <a:rPr lang="en-US" sz="2100" dirty="0" err="1" smtClean="0">
                <a:solidFill>
                  <a:srgbClr val="7F7F7F"/>
                </a:solidFill>
                <a:latin typeface="Arial"/>
                <a:cs typeface="Arial"/>
              </a:rPr>
              <a:t>eiusmod</a:t>
            </a:r>
            <a:r>
              <a:rPr lang="en-US" sz="2100" dirty="0" smtClean="0">
                <a:solidFill>
                  <a:srgbClr val="7F7F7F"/>
                </a:solidFill>
                <a:latin typeface="Arial"/>
                <a:cs typeface="Arial"/>
              </a:rPr>
              <a:t>.</a:t>
            </a:r>
          </a:p>
          <a:p>
            <a:pPr lvl="0"/>
            <a:endParaRPr lang="en-US" dirty="0"/>
          </a:p>
        </p:txBody>
      </p:sp>
      <p:sp>
        <p:nvSpPr>
          <p:cNvPr id="11" name="Date Placeholder 2"/>
          <p:cNvSpPr txBox="1">
            <a:spLocks/>
          </p:cNvSpPr>
          <p:nvPr userDrawn="1"/>
        </p:nvSpPr>
        <p:spPr>
          <a:xfrm>
            <a:off x="609600" y="6387152"/>
            <a:ext cx="3454400" cy="365125"/>
          </a:xfrm>
          <a:prstGeom prst="rect">
            <a:avLst/>
          </a:prstGeom>
        </p:spPr>
        <p:txBody>
          <a:bodyPr vert="horz" lIns="121917" tIns="60959" rIns="121917" bIns="60959" rtlCol="0" anchor="ctr"/>
          <a:lstStyle>
            <a:lvl1pPr>
              <a:defRPr sz="700">
                <a:solidFill>
                  <a:schemeClr val="bg1"/>
                </a:solidFill>
                <a:latin typeface="Arial"/>
                <a:cs typeface="Arial"/>
              </a:defRPr>
            </a:lvl1pPr>
          </a:lstStyle>
          <a:p>
            <a:pPr defTabSz="609570">
              <a:defRPr/>
            </a:pPr>
            <a:r>
              <a:rPr lang="en-US" sz="1200" dirty="0" smtClean="0">
                <a:solidFill>
                  <a:prstClr val="white"/>
                </a:solidFill>
              </a:rPr>
              <a:t>Copyright </a:t>
            </a:r>
            <a:r>
              <a:rPr lang="en-US" sz="1200" dirty="0" smtClean="0">
                <a:solidFill>
                  <a:prstClr val="white"/>
                </a:solidFill>
              </a:rPr>
              <a:t>2017. </a:t>
            </a:r>
            <a:r>
              <a:rPr lang="en-US" sz="1200" dirty="0" smtClean="0">
                <a:solidFill>
                  <a:prstClr val="white"/>
                </a:solidFill>
              </a:rPr>
              <a:t>All rights reserved</a:t>
            </a:r>
            <a:endParaRPr lang="en-US" sz="1200" dirty="0">
              <a:solidFill>
                <a:prstClr val="white"/>
              </a:solidFill>
            </a:endParaRPr>
          </a:p>
        </p:txBody>
      </p:sp>
      <p:pic>
        <p:nvPicPr>
          <p:cNvPr id="13" name="Picture 12" descr="Fiatech_Logo_CMYK_WHITE_2.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66403" y="6537419"/>
            <a:ext cx="1393996" cy="214860"/>
          </a:xfrm>
          <a:prstGeom prst="rect">
            <a:avLst/>
          </a:prstGeom>
        </p:spPr>
      </p:pic>
      <p:sp>
        <p:nvSpPr>
          <p:cNvPr id="4" name="TextBox 3"/>
          <p:cNvSpPr txBox="1"/>
          <p:nvPr userDrawn="1"/>
        </p:nvSpPr>
        <p:spPr>
          <a:xfrm>
            <a:off x="13169111" y="6339185"/>
            <a:ext cx="246280" cy="400108"/>
          </a:xfrm>
          <a:prstGeom prst="rect">
            <a:avLst/>
          </a:prstGeom>
          <a:noFill/>
        </p:spPr>
        <p:txBody>
          <a:bodyPr wrap="none" lIns="121917" tIns="60959" rIns="121917" bIns="60959" rtlCol="0">
            <a:spAutoFit/>
          </a:bodyPr>
          <a:lstStyle/>
          <a:p>
            <a:endParaRPr lang="en-US" sz="1800" dirty="0">
              <a:solidFill>
                <a:prstClr val="black"/>
              </a:solidFill>
            </a:endParaRPr>
          </a:p>
        </p:txBody>
      </p:sp>
    </p:spTree>
    <p:extLst>
      <p:ext uri="{BB962C8B-B14F-4D97-AF65-F5344CB8AC3E}">
        <p14:creationId xmlns:p14="http://schemas.microsoft.com/office/powerpoint/2010/main" val="252062384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0" y="2971800"/>
            <a:ext cx="12192000" cy="3886200"/>
          </a:xfrm>
          <a:prstGeom prst="rect">
            <a:avLst/>
          </a:prstGeom>
          <a:blipFill dpi="0" rotWithShape="1">
            <a:blip r:embed="rId2" cstate="print"/>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ctrTitle"/>
          </p:nvPr>
        </p:nvSpPr>
        <p:spPr>
          <a:xfrm>
            <a:off x="406400" y="228600"/>
            <a:ext cx="8737600" cy="1066800"/>
          </a:xfrm>
        </p:spPr>
        <p:txBody>
          <a:bodyPr anchor="t">
            <a:normAutofit/>
          </a:bodyPr>
          <a:lstStyle>
            <a:lvl1pPr algn="l">
              <a:defRPr sz="2400" b="1">
                <a:solidFill>
                  <a:schemeClr val="tx1">
                    <a:lumMod val="85000"/>
                    <a:lumOff val="1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06400" y="1447800"/>
            <a:ext cx="8737600" cy="1447800"/>
          </a:xfrm>
        </p:spPr>
        <p:txBody>
          <a:bodyPr>
            <a:normAutofit/>
          </a:bodyPr>
          <a:lstStyle>
            <a:lvl1pPr marL="0" indent="0" algn="l">
              <a:buNone/>
              <a:defRPr sz="1800">
                <a:solidFill>
                  <a:schemeClr val="tx1">
                    <a:lumMod val="85000"/>
                    <a:lumOff val="15000"/>
                  </a:schemeClr>
                </a:solidFill>
                <a:latin typeface="+mj-l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rcRect r="20988" b="24627"/>
          <a:stretch>
            <a:fillRect/>
          </a:stretch>
        </p:blipFill>
        <p:spPr>
          <a:xfrm>
            <a:off x="508000" y="3124200"/>
            <a:ext cx="1950720" cy="365760"/>
          </a:xfrm>
          <a:prstGeom prst="rect">
            <a:avLst/>
          </a:prstGeom>
        </p:spPr>
      </p:pic>
      <p:sp>
        <p:nvSpPr>
          <p:cNvPr id="11" name="Oval 10"/>
          <p:cNvSpPr>
            <a:spLocks noChangeAspect="1"/>
          </p:cNvSpPr>
          <p:nvPr userDrawn="1"/>
        </p:nvSpPr>
        <p:spPr>
          <a:xfrm>
            <a:off x="2540001" y="3124200"/>
            <a:ext cx="1024835" cy="457200"/>
          </a:xfrm>
          <a:prstGeom prst="ellipse">
            <a:avLst/>
          </a:prstGeom>
          <a:blipFill dpi="0" rotWithShape="1">
            <a:blip r:embed="rId4" cstate="print"/>
            <a:srcRect/>
            <a:stretch>
              <a:fillRect l="-8000" t="-10000" r="-10000" b="-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black">
                  <a:lumMod val="85000"/>
                  <a:lumOff val="15000"/>
                </a:prstClr>
              </a:solidFill>
            </a:endParaRPr>
          </a:p>
        </p:txBody>
      </p:sp>
      <p:sp>
        <p:nvSpPr>
          <p:cNvPr id="13" name="Rectangle 12"/>
          <p:cNvSpPr/>
          <p:nvPr userDrawn="1"/>
        </p:nvSpPr>
        <p:spPr>
          <a:xfrm>
            <a:off x="3657600" y="3200401"/>
            <a:ext cx="3860800" cy="2857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600" dirty="0">
                <a:solidFill>
                  <a:prstClr val="black">
                    <a:lumMod val="85000"/>
                    <a:lumOff val="15000"/>
                  </a:prstClr>
                </a:solidFill>
                <a:latin typeface="Anivers" pitchFamily="50" charset="0"/>
              </a:rPr>
              <a:t>Mobile IT Community of Interest</a:t>
            </a:r>
          </a:p>
        </p:txBody>
      </p:sp>
      <p:sp>
        <p:nvSpPr>
          <p:cNvPr id="15" name="Text Placeholder 14"/>
          <p:cNvSpPr>
            <a:spLocks noGrp="1"/>
          </p:cNvSpPr>
          <p:nvPr>
            <p:ph type="body" sz="quarter" idx="13"/>
          </p:nvPr>
        </p:nvSpPr>
        <p:spPr>
          <a:xfrm>
            <a:off x="406400" y="3657600"/>
            <a:ext cx="8737600" cy="381000"/>
          </a:xfrm>
        </p:spPr>
        <p:txBody>
          <a:bodyPr>
            <a:noAutofit/>
          </a:bodyPr>
          <a:lstStyle>
            <a:lvl1pPr>
              <a:buNone/>
              <a:defRPr sz="1800" b="1">
                <a:solidFill>
                  <a:schemeClr val="tx1">
                    <a:lumMod val="65000"/>
                    <a:lumOff val="35000"/>
                  </a:schemeClr>
                </a:solidFill>
                <a:latin typeface="+mj-lt"/>
              </a:defRPr>
            </a:lvl1pPr>
            <a:lvl2pPr>
              <a:buNone/>
              <a:defRPr sz="1600">
                <a:solidFill>
                  <a:schemeClr val="tx1">
                    <a:lumMod val="75000"/>
                    <a:lumOff val="25000"/>
                  </a:schemeClr>
                </a:solidFill>
                <a:latin typeface="+mj-lt"/>
              </a:defRPr>
            </a:lvl2pPr>
            <a:lvl3pPr>
              <a:defRPr sz="1400">
                <a:solidFill>
                  <a:schemeClr val="tx1">
                    <a:lumMod val="75000"/>
                    <a:lumOff val="25000"/>
                  </a:schemeClr>
                </a:solidFill>
                <a:latin typeface="+mj-lt"/>
              </a:defRPr>
            </a:lvl3pPr>
            <a:lvl4pPr>
              <a:defRPr sz="1200">
                <a:solidFill>
                  <a:schemeClr val="tx1">
                    <a:lumMod val="75000"/>
                    <a:lumOff val="25000"/>
                  </a:schemeClr>
                </a:solidFill>
                <a:latin typeface="+mj-lt"/>
              </a:defRPr>
            </a:lvl4pPr>
            <a:lvl5pPr>
              <a:defRPr sz="1200">
                <a:solidFill>
                  <a:schemeClr val="tx1">
                    <a:lumMod val="75000"/>
                    <a:lumOff val="25000"/>
                  </a:schemeClr>
                </a:solidFill>
                <a:latin typeface="+mj-lt"/>
              </a:defRPr>
            </a:lvl5pPr>
          </a:lstStyle>
          <a:p>
            <a:pPr lvl="0"/>
            <a:r>
              <a:rPr lang="en-US" dirty="0" smtClean="0"/>
              <a:t>Click to edit Master text styles</a:t>
            </a:r>
          </a:p>
        </p:txBody>
      </p:sp>
      <p:sp>
        <p:nvSpPr>
          <p:cNvPr id="18" name="Subtitle 27"/>
          <p:cNvSpPr txBox="1">
            <a:spLocks/>
          </p:cNvSpPr>
          <p:nvPr userDrawn="1"/>
        </p:nvSpPr>
        <p:spPr>
          <a:xfrm>
            <a:off x="1962696" y="4724402"/>
            <a:ext cx="10127704" cy="1858089"/>
          </a:xfrm>
          <a:prstGeom prst="rect">
            <a:avLst/>
          </a:prstGeom>
        </p:spPr>
        <p:txBody>
          <a:bodyPr vert="horz" lIns="91440" tIns="45720" rIns="91440" bIns="45720" rtlCol="0">
            <a:normAutofit/>
          </a:bodyPr>
          <a:lstStyle/>
          <a:p>
            <a:pPr marL="342891" indent="-342891">
              <a:spcBef>
                <a:spcPct val="20000"/>
              </a:spcBef>
              <a:buFont typeface="Arial" pitchFamily="34" charset="0"/>
              <a:buNone/>
              <a:defRPr/>
            </a:pPr>
            <a:r>
              <a:rPr lang="en-US" sz="1400" dirty="0">
                <a:solidFill>
                  <a:prstClr val="black">
                    <a:lumMod val="65000"/>
                    <a:lumOff val="35000"/>
                  </a:prstClr>
                </a:solidFill>
                <a:latin typeface="Calibri Light" panose="020F0302020204030204"/>
              </a:rPr>
              <a:t>Colin Muirhead, Business analyst, IT business interface organization (IM/IT), Shell Global </a:t>
            </a:r>
          </a:p>
          <a:p>
            <a:pPr marL="342891" indent="-342891">
              <a:spcBef>
                <a:spcPct val="20000"/>
              </a:spcBef>
              <a:buFont typeface="Arial" pitchFamily="34" charset="0"/>
              <a:buNone/>
              <a:defRPr/>
            </a:pPr>
            <a:r>
              <a:rPr lang="en-US" sz="1400" dirty="0">
                <a:solidFill>
                  <a:prstClr val="black">
                    <a:lumMod val="65000"/>
                    <a:lumOff val="35000"/>
                  </a:prstClr>
                </a:solidFill>
                <a:latin typeface="Calibri Light" panose="020F0302020204030204"/>
              </a:rPr>
              <a:t>Solutions Projects and Technology</a:t>
            </a:r>
          </a:p>
          <a:p>
            <a:pPr marL="342891" indent="-342891">
              <a:spcBef>
                <a:spcPct val="20000"/>
              </a:spcBef>
              <a:buFont typeface="Arial" pitchFamily="34" charset="0"/>
              <a:buNone/>
              <a:defRPr/>
            </a:pPr>
            <a:r>
              <a:rPr lang="en-US" sz="1400" dirty="0">
                <a:solidFill>
                  <a:prstClr val="black">
                    <a:lumMod val="65000"/>
                    <a:lumOff val="35000"/>
                  </a:prstClr>
                </a:solidFill>
                <a:latin typeface="Calibri Light" panose="020F0302020204030204"/>
              </a:rPr>
              <a:t>Todd Sutton, Sr. Project Controls Manager, Zachry</a:t>
            </a:r>
          </a:p>
          <a:p>
            <a:pPr marL="342891" indent="-342891">
              <a:spcBef>
                <a:spcPct val="20000"/>
              </a:spcBef>
              <a:buFont typeface="Arial" pitchFamily="34" charset="0"/>
              <a:buNone/>
              <a:defRPr/>
            </a:pPr>
            <a:r>
              <a:rPr lang="en-US" sz="1400" dirty="0">
                <a:solidFill>
                  <a:prstClr val="black">
                    <a:lumMod val="65000"/>
                    <a:lumOff val="35000"/>
                  </a:prstClr>
                </a:solidFill>
                <a:latin typeface="Calibri Light" panose="020F0302020204030204"/>
              </a:rPr>
              <a:t>Firas Hijazi, Manager IS Projects Automation and Controls, CCC</a:t>
            </a:r>
          </a:p>
          <a:p>
            <a:pPr marL="342891" indent="-342891">
              <a:spcBef>
                <a:spcPct val="20000"/>
              </a:spcBef>
              <a:buFont typeface="Arial" pitchFamily="34" charset="0"/>
              <a:buNone/>
              <a:defRPr/>
            </a:pPr>
            <a:r>
              <a:rPr lang="en-US" sz="1400" dirty="0">
                <a:solidFill>
                  <a:prstClr val="black">
                    <a:lumMod val="65000"/>
                    <a:lumOff val="35000"/>
                  </a:prstClr>
                </a:solidFill>
                <a:latin typeface="Calibri Light" panose="020F0302020204030204"/>
              </a:rPr>
              <a:t>Iain Miskimmin, Senior Industry Consultant, Bentley Systems</a:t>
            </a:r>
          </a:p>
          <a:p>
            <a:pPr marL="342891" indent="-342891">
              <a:spcBef>
                <a:spcPct val="20000"/>
              </a:spcBef>
              <a:buFont typeface="Arial" pitchFamily="34" charset="0"/>
              <a:buNone/>
              <a:defRPr/>
            </a:pPr>
            <a:r>
              <a:rPr lang="en-US" sz="1400" dirty="0">
                <a:solidFill>
                  <a:prstClr val="black">
                    <a:lumMod val="65000"/>
                    <a:lumOff val="35000"/>
                  </a:prstClr>
                </a:solidFill>
                <a:latin typeface="Calibri Light" panose="020F0302020204030204"/>
              </a:rPr>
              <a:t>Vineeth Dharmapalan, PhD Candidate, </a:t>
            </a:r>
            <a:r>
              <a:rPr lang="en-US" sz="1400" dirty="0" err="1">
                <a:solidFill>
                  <a:prstClr val="black">
                    <a:lumMod val="65000"/>
                    <a:lumOff val="35000"/>
                  </a:prstClr>
                </a:solidFill>
                <a:latin typeface="Calibri Light" panose="020F0302020204030204"/>
              </a:rPr>
              <a:t>Fiatech</a:t>
            </a:r>
            <a:r>
              <a:rPr lang="en-US" sz="1400" dirty="0">
                <a:solidFill>
                  <a:prstClr val="black">
                    <a:lumMod val="65000"/>
                    <a:lumOff val="35000"/>
                  </a:prstClr>
                </a:solidFill>
                <a:latin typeface="Calibri Light" panose="020F0302020204030204"/>
              </a:rPr>
              <a:t> – Vineeth.dp@utexas.edu</a:t>
            </a:r>
          </a:p>
        </p:txBody>
      </p:sp>
      <p:sp>
        <p:nvSpPr>
          <p:cNvPr id="20" name="TextBox 19"/>
          <p:cNvSpPr txBox="1"/>
          <p:nvPr userDrawn="1"/>
        </p:nvSpPr>
        <p:spPr>
          <a:xfrm>
            <a:off x="258947" y="4724402"/>
            <a:ext cx="1710045" cy="307777"/>
          </a:xfrm>
          <a:prstGeom prst="rect">
            <a:avLst/>
          </a:prstGeom>
          <a:noFill/>
        </p:spPr>
        <p:txBody>
          <a:bodyPr wrap="square" lIns="0" rIns="0" rtlCol="0">
            <a:spAutoFit/>
          </a:bodyPr>
          <a:lstStyle/>
          <a:p>
            <a:pPr algn="r"/>
            <a:r>
              <a:rPr lang="en-US" sz="1400" dirty="0">
                <a:solidFill>
                  <a:prstClr val="black">
                    <a:lumMod val="65000"/>
                    <a:lumOff val="35000"/>
                  </a:prstClr>
                </a:solidFill>
                <a:latin typeface="Calibri Light" panose="020F0302020204030204"/>
              </a:rPr>
              <a:t>Industry Experts:</a:t>
            </a:r>
          </a:p>
        </p:txBody>
      </p:sp>
      <p:sp>
        <p:nvSpPr>
          <p:cNvPr id="21" name="TextBox 20"/>
          <p:cNvSpPr txBox="1"/>
          <p:nvPr userDrawn="1"/>
        </p:nvSpPr>
        <p:spPr>
          <a:xfrm>
            <a:off x="219240" y="4431138"/>
            <a:ext cx="1743456" cy="307777"/>
          </a:xfrm>
          <a:prstGeom prst="rect">
            <a:avLst/>
          </a:prstGeom>
          <a:noFill/>
        </p:spPr>
        <p:txBody>
          <a:bodyPr wrap="square" lIns="0" rIns="0" rtlCol="0" anchor="b">
            <a:spAutoFit/>
          </a:bodyPr>
          <a:lstStyle/>
          <a:p>
            <a:pPr algn="r"/>
            <a:r>
              <a:rPr lang="en-US" sz="1400" dirty="0">
                <a:solidFill>
                  <a:prstClr val="black">
                    <a:lumMod val="65000"/>
                    <a:lumOff val="35000"/>
                  </a:prstClr>
                </a:solidFill>
                <a:latin typeface="Calibri Light" panose="020F0302020204030204"/>
              </a:rPr>
              <a:t>Introduced by:</a:t>
            </a:r>
          </a:p>
        </p:txBody>
      </p:sp>
      <p:sp>
        <p:nvSpPr>
          <p:cNvPr id="23" name="Picture Placeholder 22"/>
          <p:cNvSpPr>
            <a:spLocks noGrp="1"/>
          </p:cNvSpPr>
          <p:nvPr>
            <p:ph type="pic" sz="quarter" idx="15" hasCustomPrompt="1"/>
          </p:nvPr>
        </p:nvSpPr>
        <p:spPr>
          <a:xfrm>
            <a:off x="9753600" y="228600"/>
            <a:ext cx="1828800" cy="1371600"/>
          </a:xfrm>
        </p:spPr>
        <p:txBody>
          <a:bodyPr anchor="b">
            <a:normAutofit/>
          </a:bodyPr>
          <a:lstStyle>
            <a:lvl1pPr algn="ctr">
              <a:buNone/>
              <a:defRPr sz="2000">
                <a:solidFill>
                  <a:schemeClr val="bg1">
                    <a:lumMod val="75000"/>
                  </a:schemeClr>
                </a:solidFill>
              </a:defRPr>
            </a:lvl1pPr>
          </a:lstStyle>
          <a:p>
            <a:r>
              <a:rPr lang="en-US" dirty="0" smtClean="0"/>
              <a:t>Logo</a:t>
            </a:r>
            <a:endParaRPr lang="en-US" dirty="0"/>
          </a:p>
        </p:txBody>
      </p:sp>
      <p:sp>
        <p:nvSpPr>
          <p:cNvPr id="24" name="Subtitle 27"/>
          <p:cNvSpPr txBox="1">
            <a:spLocks/>
          </p:cNvSpPr>
          <p:nvPr userDrawn="1"/>
        </p:nvSpPr>
        <p:spPr>
          <a:xfrm>
            <a:off x="2002403" y="4422577"/>
            <a:ext cx="9884799" cy="304800"/>
          </a:xfrm>
          <a:prstGeom prst="rect">
            <a:avLst/>
          </a:prstGeom>
        </p:spPr>
        <p:txBody>
          <a:bodyPr vert="horz" lIns="91440" tIns="0" rIns="91440" bIns="45720" rtlCol="0" anchor="b">
            <a:normAutofit/>
          </a:bodyPr>
          <a:lstStyle/>
          <a:p>
            <a:r>
              <a:rPr lang="en-US" sz="1400" dirty="0">
                <a:solidFill>
                  <a:prstClr val="black">
                    <a:lumMod val="65000"/>
                    <a:lumOff val="35000"/>
                  </a:prstClr>
                </a:solidFill>
                <a:latin typeface="Calibri Light" panose="020F0302020204030204"/>
              </a:rPr>
              <a:t>Stuart Young, Europe &amp; Middle East Managing Director, Fiatech - young@fiatech.org</a:t>
            </a:r>
          </a:p>
        </p:txBody>
      </p:sp>
      <p:sp>
        <p:nvSpPr>
          <p:cNvPr id="22" name="Slide Number Placeholder 21"/>
          <p:cNvSpPr>
            <a:spLocks noGrp="1"/>
          </p:cNvSpPr>
          <p:nvPr>
            <p:ph type="sldNum" sz="quarter" idx="17"/>
          </p:nvPr>
        </p:nvSpPr>
        <p:spPr/>
        <p:txBody>
          <a:bodyPr/>
          <a:lstStyle/>
          <a:p>
            <a:fld id="{1E7EBC59-9918-4577-B0F2-B4A936A84F0E}" type="slidenum">
              <a:rPr lang="en-US" smtClean="0">
                <a:solidFill>
                  <a:prstClr val="black">
                    <a:tint val="75000"/>
                  </a:prstClr>
                </a:solidFill>
              </a:rPr>
              <a:pPr/>
              <a:t>‹#›</a:t>
            </a:fld>
            <a:endParaRPr lang="en-US">
              <a:solidFill>
                <a:prstClr val="black">
                  <a:tint val="75000"/>
                </a:prstClr>
              </a:solidFill>
            </a:endParaRPr>
          </a:p>
        </p:txBody>
      </p:sp>
      <p:sp>
        <p:nvSpPr>
          <p:cNvPr id="28" name="TextBox 27"/>
          <p:cNvSpPr txBox="1"/>
          <p:nvPr userDrawn="1"/>
        </p:nvSpPr>
        <p:spPr>
          <a:xfrm>
            <a:off x="4165600" y="6582491"/>
            <a:ext cx="3860800" cy="123111"/>
          </a:xfrm>
          <a:prstGeom prst="rect">
            <a:avLst/>
          </a:prstGeom>
          <a:noFill/>
        </p:spPr>
        <p:txBody>
          <a:bodyPr wrap="square" tIns="0" bIns="0" rtlCol="0" anchor="b">
            <a:spAutoFit/>
          </a:bodyPr>
          <a:lstStyle/>
          <a:p>
            <a:pPr algn="ctr">
              <a:defRPr/>
            </a:pPr>
            <a:r>
              <a:rPr lang="en-US" sz="800" dirty="0">
                <a:solidFill>
                  <a:prstClr val="black">
                    <a:lumMod val="50000"/>
                    <a:lumOff val="50000"/>
                  </a:prstClr>
                </a:solidFill>
              </a:rPr>
              <a:t>© 2016 Fiatech Members. All rights reserved</a:t>
            </a:r>
          </a:p>
        </p:txBody>
      </p:sp>
      <p:cxnSp>
        <p:nvCxnSpPr>
          <p:cNvPr id="17" name="Straight Connector 16"/>
          <p:cNvCxnSpPr/>
          <p:nvPr userDrawn="1"/>
        </p:nvCxnSpPr>
        <p:spPr>
          <a:xfrm>
            <a:off x="406400" y="4191000"/>
            <a:ext cx="113792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480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Bottom Header Blue, 1 column">
    <p:spTree>
      <p:nvGrpSpPr>
        <p:cNvPr id="1" name=""/>
        <p:cNvGrpSpPr/>
        <p:nvPr/>
      </p:nvGrpSpPr>
      <p:grpSpPr>
        <a:xfrm>
          <a:off x="0" y="0"/>
          <a:ext cx="0" cy="0"/>
          <a:chOff x="0" y="0"/>
          <a:chExt cx="0" cy="0"/>
        </a:xfrm>
      </p:grpSpPr>
      <p:sp>
        <p:nvSpPr>
          <p:cNvPr id="4" name="TextBox 3"/>
          <p:cNvSpPr txBox="1"/>
          <p:nvPr userDrawn="1"/>
        </p:nvSpPr>
        <p:spPr>
          <a:xfrm>
            <a:off x="13169099" y="6339186"/>
            <a:ext cx="184731" cy="461665"/>
          </a:xfrm>
          <a:prstGeom prst="rect">
            <a:avLst/>
          </a:prstGeom>
          <a:noFill/>
        </p:spPr>
        <p:txBody>
          <a:bodyPr wrap="none" rtlCol="0">
            <a:spAutoFit/>
          </a:bodyPr>
          <a:lstStyle/>
          <a:p>
            <a:pPr defTabSz="609585"/>
            <a:endParaRPr lang="en-US" sz="2400" dirty="0">
              <a:solidFill>
                <a:prstClr val="black"/>
              </a:solidFill>
            </a:endParaRPr>
          </a:p>
        </p:txBody>
      </p:sp>
      <p:sp>
        <p:nvSpPr>
          <p:cNvPr id="3" name="Picture Placeholder 2"/>
          <p:cNvSpPr>
            <a:spLocks noGrp="1"/>
          </p:cNvSpPr>
          <p:nvPr>
            <p:ph type="pic" sz="quarter" idx="10"/>
          </p:nvPr>
        </p:nvSpPr>
        <p:spPr>
          <a:xfrm>
            <a:off x="476529" y="1432065"/>
            <a:ext cx="3591889" cy="2742369"/>
          </a:xfrm>
          <a:prstGeom prst="rect">
            <a:avLst/>
          </a:prstGeom>
        </p:spPr>
        <p:txBody>
          <a:bodyPr/>
          <a:lstStyle/>
          <a:p>
            <a:endParaRPr lang="en-US" dirty="0"/>
          </a:p>
        </p:txBody>
      </p:sp>
    </p:spTree>
    <p:extLst>
      <p:ext uri="{BB962C8B-B14F-4D97-AF65-F5344CB8AC3E}">
        <p14:creationId xmlns:p14="http://schemas.microsoft.com/office/powerpoint/2010/main" val="37609763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Bottom Header Blue, 1 column">
    <p:spTree>
      <p:nvGrpSpPr>
        <p:cNvPr id="1" name=""/>
        <p:cNvGrpSpPr/>
        <p:nvPr/>
      </p:nvGrpSpPr>
      <p:grpSpPr>
        <a:xfrm>
          <a:off x="0" y="0"/>
          <a:ext cx="0" cy="0"/>
          <a:chOff x="0" y="0"/>
          <a:chExt cx="0" cy="0"/>
        </a:xfrm>
      </p:grpSpPr>
      <p:sp>
        <p:nvSpPr>
          <p:cNvPr id="4" name="TextBox 3"/>
          <p:cNvSpPr txBox="1"/>
          <p:nvPr userDrawn="1"/>
        </p:nvSpPr>
        <p:spPr>
          <a:xfrm>
            <a:off x="13169101" y="6339188"/>
            <a:ext cx="184731" cy="461665"/>
          </a:xfrm>
          <a:prstGeom prst="rect">
            <a:avLst/>
          </a:prstGeom>
          <a:noFill/>
        </p:spPr>
        <p:txBody>
          <a:bodyPr wrap="none" rtlCol="0">
            <a:spAutoFit/>
          </a:bodyPr>
          <a:lstStyle/>
          <a:p>
            <a:endParaRPr lang="en-US" sz="2400" dirty="0">
              <a:solidFill>
                <a:prstClr val="black"/>
              </a:solidFill>
            </a:endParaRPr>
          </a:p>
        </p:txBody>
      </p:sp>
      <p:sp>
        <p:nvSpPr>
          <p:cNvPr id="3" name="Picture Placeholder 2"/>
          <p:cNvSpPr>
            <a:spLocks noGrp="1"/>
          </p:cNvSpPr>
          <p:nvPr>
            <p:ph type="pic" sz="quarter" idx="10"/>
          </p:nvPr>
        </p:nvSpPr>
        <p:spPr>
          <a:xfrm>
            <a:off x="476530" y="1432066"/>
            <a:ext cx="3591889" cy="2742369"/>
          </a:xfrm>
          <a:prstGeom prst="rect">
            <a:avLst/>
          </a:prstGeom>
        </p:spPr>
        <p:txBody>
          <a:bodyPr/>
          <a:lstStyle/>
          <a:p>
            <a:endParaRPr lang="en-US"/>
          </a:p>
        </p:txBody>
      </p:sp>
    </p:spTree>
    <p:extLst>
      <p:ext uri="{BB962C8B-B14F-4D97-AF65-F5344CB8AC3E}">
        <p14:creationId xmlns:p14="http://schemas.microsoft.com/office/powerpoint/2010/main" val="2958082392"/>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Bottom Header Blue, 1 column">
    <p:spTree>
      <p:nvGrpSpPr>
        <p:cNvPr id="1" name=""/>
        <p:cNvGrpSpPr/>
        <p:nvPr/>
      </p:nvGrpSpPr>
      <p:grpSpPr>
        <a:xfrm>
          <a:off x="0" y="0"/>
          <a:ext cx="0" cy="0"/>
          <a:chOff x="0" y="0"/>
          <a:chExt cx="0" cy="0"/>
        </a:xfrm>
      </p:grpSpPr>
      <p:sp>
        <p:nvSpPr>
          <p:cNvPr id="4" name="TextBox 3"/>
          <p:cNvSpPr txBox="1"/>
          <p:nvPr userDrawn="1"/>
        </p:nvSpPr>
        <p:spPr>
          <a:xfrm>
            <a:off x="13169101" y="6339188"/>
            <a:ext cx="184731" cy="461665"/>
          </a:xfrm>
          <a:prstGeom prst="rect">
            <a:avLst/>
          </a:prstGeom>
          <a:noFill/>
        </p:spPr>
        <p:txBody>
          <a:bodyPr wrap="none" rtlCol="0">
            <a:spAutoFit/>
          </a:bodyPr>
          <a:lstStyle/>
          <a:p>
            <a:endParaRPr lang="en-US" sz="2400" dirty="0">
              <a:solidFill>
                <a:prstClr val="black"/>
              </a:solidFill>
            </a:endParaRPr>
          </a:p>
        </p:txBody>
      </p:sp>
      <p:sp>
        <p:nvSpPr>
          <p:cNvPr id="3" name="Picture Placeholder 2"/>
          <p:cNvSpPr>
            <a:spLocks noGrp="1"/>
          </p:cNvSpPr>
          <p:nvPr>
            <p:ph type="pic" sz="quarter" idx="10"/>
          </p:nvPr>
        </p:nvSpPr>
        <p:spPr>
          <a:xfrm>
            <a:off x="476530" y="1432066"/>
            <a:ext cx="3591889" cy="2742369"/>
          </a:xfrm>
          <a:prstGeom prst="rect">
            <a:avLst/>
          </a:prstGeom>
        </p:spPr>
        <p:txBody>
          <a:bodyPr/>
          <a:lstStyle/>
          <a:p>
            <a:endParaRPr lang="en-US"/>
          </a:p>
        </p:txBody>
      </p:sp>
    </p:spTree>
    <p:extLst>
      <p:ext uri="{BB962C8B-B14F-4D97-AF65-F5344CB8AC3E}">
        <p14:creationId xmlns:p14="http://schemas.microsoft.com/office/powerpoint/2010/main" val="359280694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_Bottom Header Blue, 1 column">
    <p:spTree>
      <p:nvGrpSpPr>
        <p:cNvPr id="1" name=""/>
        <p:cNvGrpSpPr/>
        <p:nvPr/>
      </p:nvGrpSpPr>
      <p:grpSpPr>
        <a:xfrm>
          <a:off x="0" y="0"/>
          <a:ext cx="0" cy="0"/>
          <a:chOff x="0" y="0"/>
          <a:chExt cx="0" cy="0"/>
        </a:xfrm>
      </p:grpSpPr>
      <p:sp>
        <p:nvSpPr>
          <p:cNvPr id="4" name="TextBox 3"/>
          <p:cNvSpPr txBox="1"/>
          <p:nvPr userDrawn="1"/>
        </p:nvSpPr>
        <p:spPr>
          <a:xfrm>
            <a:off x="13169101" y="6339188"/>
            <a:ext cx="184731" cy="461665"/>
          </a:xfrm>
          <a:prstGeom prst="rect">
            <a:avLst/>
          </a:prstGeom>
          <a:noFill/>
        </p:spPr>
        <p:txBody>
          <a:bodyPr wrap="none" rtlCol="0">
            <a:spAutoFit/>
          </a:bodyPr>
          <a:lstStyle/>
          <a:p>
            <a:endParaRPr lang="en-US" sz="2400" dirty="0">
              <a:solidFill>
                <a:prstClr val="black"/>
              </a:solidFill>
            </a:endParaRPr>
          </a:p>
        </p:txBody>
      </p:sp>
      <p:sp>
        <p:nvSpPr>
          <p:cNvPr id="3" name="Picture Placeholder 2"/>
          <p:cNvSpPr>
            <a:spLocks noGrp="1"/>
          </p:cNvSpPr>
          <p:nvPr>
            <p:ph type="pic" sz="quarter" idx="10"/>
          </p:nvPr>
        </p:nvSpPr>
        <p:spPr>
          <a:xfrm>
            <a:off x="476530" y="1432066"/>
            <a:ext cx="3591889" cy="2742369"/>
          </a:xfrm>
          <a:prstGeom prst="rect">
            <a:avLst/>
          </a:prstGeom>
        </p:spPr>
        <p:txBody>
          <a:bodyPr/>
          <a:lstStyle/>
          <a:p>
            <a:endParaRPr lang="en-US"/>
          </a:p>
        </p:txBody>
      </p:sp>
    </p:spTree>
    <p:extLst>
      <p:ext uri="{BB962C8B-B14F-4D97-AF65-F5344CB8AC3E}">
        <p14:creationId xmlns:p14="http://schemas.microsoft.com/office/powerpoint/2010/main" val="1204987335"/>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4_Bottom Header Blue, 1 column">
    <p:spTree>
      <p:nvGrpSpPr>
        <p:cNvPr id="1" name=""/>
        <p:cNvGrpSpPr/>
        <p:nvPr/>
      </p:nvGrpSpPr>
      <p:grpSpPr>
        <a:xfrm>
          <a:off x="0" y="0"/>
          <a:ext cx="0" cy="0"/>
          <a:chOff x="0" y="0"/>
          <a:chExt cx="0" cy="0"/>
        </a:xfrm>
      </p:grpSpPr>
      <p:sp>
        <p:nvSpPr>
          <p:cNvPr id="4" name="TextBox 3"/>
          <p:cNvSpPr txBox="1"/>
          <p:nvPr userDrawn="1"/>
        </p:nvSpPr>
        <p:spPr>
          <a:xfrm>
            <a:off x="13169101" y="6339188"/>
            <a:ext cx="184731" cy="461665"/>
          </a:xfrm>
          <a:prstGeom prst="rect">
            <a:avLst/>
          </a:prstGeom>
          <a:noFill/>
        </p:spPr>
        <p:txBody>
          <a:bodyPr wrap="none" rtlCol="0">
            <a:spAutoFit/>
          </a:bodyPr>
          <a:lstStyle/>
          <a:p>
            <a:endParaRPr lang="en-US" sz="2400" dirty="0">
              <a:solidFill>
                <a:prstClr val="black"/>
              </a:solidFill>
            </a:endParaRPr>
          </a:p>
        </p:txBody>
      </p:sp>
      <p:sp>
        <p:nvSpPr>
          <p:cNvPr id="3" name="Picture Placeholder 2"/>
          <p:cNvSpPr>
            <a:spLocks noGrp="1"/>
          </p:cNvSpPr>
          <p:nvPr>
            <p:ph type="pic" sz="quarter" idx="10"/>
          </p:nvPr>
        </p:nvSpPr>
        <p:spPr>
          <a:xfrm>
            <a:off x="476530" y="1432066"/>
            <a:ext cx="3591889" cy="2742369"/>
          </a:xfrm>
          <a:prstGeom prst="rect">
            <a:avLst/>
          </a:prstGeom>
        </p:spPr>
        <p:txBody>
          <a:bodyPr/>
          <a:lstStyle/>
          <a:p>
            <a:endParaRPr lang="en-US"/>
          </a:p>
        </p:txBody>
      </p:sp>
    </p:spTree>
    <p:extLst>
      <p:ext uri="{BB962C8B-B14F-4D97-AF65-F5344CB8AC3E}">
        <p14:creationId xmlns:p14="http://schemas.microsoft.com/office/powerpoint/2010/main" val="100609224"/>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_Bottom Header Blue, 1 column">
    <p:spTree>
      <p:nvGrpSpPr>
        <p:cNvPr id="1" name=""/>
        <p:cNvGrpSpPr/>
        <p:nvPr/>
      </p:nvGrpSpPr>
      <p:grpSpPr>
        <a:xfrm>
          <a:off x="0" y="0"/>
          <a:ext cx="0" cy="0"/>
          <a:chOff x="0" y="0"/>
          <a:chExt cx="0" cy="0"/>
        </a:xfrm>
      </p:grpSpPr>
      <p:sp>
        <p:nvSpPr>
          <p:cNvPr id="4" name="TextBox 3"/>
          <p:cNvSpPr txBox="1"/>
          <p:nvPr userDrawn="1"/>
        </p:nvSpPr>
        <p:spPr>
          <a:xfrm>
            <a:off x="13169101" y="6339188"/>
            <a:ext cx="184731" cy="461665"/>
          </a:xfrm>
          <a:prstGeom prst="rect">
            <a:avLst/>
          </a:prstGeom>
          <a:noFill/>
        </p:spPr>
        <p:txBody>
          <a:bodyPr wrap="none" rtlCol="0">
            <a:spAutoFit/>
          </a:bodyPr>
          <a:lstStyle/>
          <a:p>
            <a:endParaRPr lang="en-US" sz="2400" dirty="0">
              <a:solidFill>
                <a:prstClr val="black"/>
              </a:solidFill>
            </a:endParaRPr>
          </a:p>
        </p:txBody>
      </p:sp>
      <p:sp>
        <p:nvSpPr>
          <p:cNvPr id="3" name="Picture Placeholder 2"/>
          <p:cNvSpPr>
            <a:spLocks noGrp="1"/>
          </p:cNvSpPr>
          <p:nvPr>
            <p:ph type="pic" sz="quarter" idx="10"/>
          </p:nvPr>
        </p:nvSpPr>
        <p:spPr>
          <a:xfrm>
            <a:off x="476530" y="1432066"/>
            <a:ext cx="3591889" cy="2742369"/>
          </a:xfrm>
          <a:prstGeom prst="rect">
            <a:avLst/>
          </a:prstGeom>
        </p:spPr>
        <p:txBody>
          <a:bodyPr/>
          <a:lstStyle/>
          <a:p>
            <a:endParaRPr lang="en-US"/>
          </a:p>
        </p:txBody>
      </p:sp>
    </p:spTree>
    <p:extLst>
      <p:ext uri="{BB962C8B-B14F-4D97-AF65-F5344CB8AC3E}">
        <p14:creationId xmlns:p14="http://schemas.microsoft.com/office/powerpoint/2010/main" val="3265674637"/>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op &amp; Bottom Header Blue">
    <p:spTree>
      <p:nvGrpSpPr>
        <p:cNvPr id="1" name=""/>
        <p:cNvGrpSpPr/>
        <p:nvPr/>
      </p:nvGrpSpPr>
      <p:grpSpPr>
        <a:xfrm>
          <a:off x="0" y="0"/>
          <a:ext cx="0" cy="0"/>
          <a:chOff x="0" y="0"/>
          <a:chExt cx="0" cy="0"/>
        </a:xfrm>
      </p:grpSpPr>
      <p:pic>
        <p:nvPicPr>
          <p:cNvPr id="3" name="Picture 2" descr="Top_Header.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473200"/>
          </a:xfrm>
          <a:prstGeom prst="rect">
            <a:avLst/>
          </a:prstGeom>
        </p:spPr>
      </p:pic>
      <p:pic>
        <p:nvPicPr>
          <p:cNvPr id="9" name="Picture 8" descr="Bottom Header.jp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400800"/>
            <a:ext cx="12192000" cy="457200"/>
          </a:xfrm>
          <a:prstGeom prst="rect">
            <a:avLst/>
          </a:prstGeom>
        </p:spPr>
      </p:pic>
      <p:sp>
        <p:nvSpPr>
          <p:cNvPr id="8" name="Date Placeholder 2"/>
          <p:cNvSpPr txBox="1">
            <a:spLocks/>
          </p:cNvSpPr>
          <p:nvPr userDrawn="1"/>
        </p:nvSpPr>
        <p:spPr>
          <a:xfrm>
            <a:off x="508000" y="6400800"/>
            <a:ext cx="3454400" cy="365125"/>
          </a:xfrm>
          <a:prstGeom prst="rect">
            <a:avLst/>
          </a:prstGeom>
        </p:spPr>
        <p:txBody>
          <a:bodyPr vert="horz" lIns="121920" tIns="60960" rIns="121920" bIns="60960" rtlCol="0" anchor="ctr"/>
          <a:lstStyle>
            <a:lvl1pPr>
              <a:defRPr sz="700">
                <a:solidFill>
                  <a:schemeClr val="bg1"/>
                </a:solidFill>
                <a:latin typeface="Arial"/>
                <a:cs typeface="Arial"/>
              </a:defRPr>
            </a:lvl1pPr>
          </a:lstStyle>
          <a:p>
            <a:pPr defTabSz="609585">
              <a:defRPr/>
            </a:pPr>
            <a:r>
              <a:rPr lang="en-US" sz="1200" dirty="0" smtClean="0">
                <a:solidFill>
                  <a:prstClr val="white"/>
                </a:solidFill>
              </a:rPr>
              <a:t>Copyright </a:t>
            </a:r>
            <a:r>
              <a:rPr lang="en-US" sz="1200" dirty="0" smtClean="0">
                <a:solidFill>
                  <a:prstClr val="white"/>
                </a:solidFill>
              </a:rPr>
              <a:t>2017. </a:t>
            </a:r>
            <a:r>
              <a:rPr lang="en-US" sz="1200" dirty="0" smtClean="0">
                <a:solidFill>
                  <a:prstClr val="white"/>
                </a:solidFill>
              </a:rPr>
              <a:t>All rights reserved</a:t>
            </a:r>
            <a:endParaRPr lang="en-US" sz="1200" dirty="0">
              <a:solidFill>
                <a:prstClr val="white"/>
              </a:solidFill>
            </a:endParaRPr>
          </a:p>
        </p:txBody>
      </p:sp>
      <p:sp>
        <p:nvSpPr>
          <p:cNvPr id="11" name="Text Placeholder 10"/>
          <p:cNvSpPr>
            <a:spLocks noGrp="1"/>
          </p:cNvSpPr>
          <p:nvPr>
            <p:ph type="body" sz="quarter" idx="10" hasCustomPrompt="1"/>
          </p:nvPr>
        </p:nvSpPr>
        <p:spPr>
          <a:xfrm>
            <a:off x="1117600" y="1828800"/>
            <a:ext cx="9144000" cy="3810000"/>
          </a:xfrm>
          <a:prstGeom prst="rect">
            <a:avLst/>
          </a:prstGeom>
        </p:spPr>
        <p:txBody>
          <a:bodyPr vert="horz" lIns="0" tIns="0" rIns="0" bIns="0"/>
          <a:lstStyle>
            <a:lvl1pPr marL="0" indent="0">
              <a:buNone/>
              <a:defRPr sz="2133" baseline="0">
                <a:solidFill>
                  <a:schemeClr val="bg1">
                    <a:lumMod val="50000"/>
                  </a:schemeClr>
                </a:solidFill>
                <a:latin typeface="Arial"/>
              </a:defRPr>
            </a:lvl1pPr>
          </a:lstStyle>
          <a:p>
            <a:r>
              <a:rPr lang="en-US" sz="2133" dirty="0" err="1" smtClean="0">
                <a:solidFill>
                  <a:srgbClr val="7F7F7F"/>
                </a:solidFill>
                <a:latin typeface="Arial"/>
                <a:cs typeface="Arial"/>
              </a:rPr>
              <a:t>Lorem</a:t>
            </a:r>
            <a:r>
              <a:rPr lang="en-US" sz="2133" dirty="0" smtClean="0">
                <a:solidFill>
                  <a:srgbClr val="7F7F7F"/>
                </a:solidFill>
                <a:latin typeface="Arial"/>
                <a:cs typeface="Arial"/>
              </a:rPr>
              <a:t> </a:t>
            </a:r>
            <a:r>
              <a:rPr lang="en-US" sz="2133" dirty="0" err="1" smtClean="0">
                <a:solidFill>
                  <a:srgbClr val="7F7F7F"/>
                </a:solidFill>
                <a:latin typeface="Arial"/>
                <a:cs typeface="Arial"/>
              </a:rPr>
              <a:t>ipsum</a:t>
            </a:r>
            <a:r>
              <a:rPr lang="en-US" sz="2133" dirty="0" smtClean="0">
                <a:solidFill>
                  <a:srgbClr val="7F7F7F"/>
                </a:solidFill>
                <a:latin typeface="Arial"/>
                <a:cs typeface="Arial"/>
              </a:rPr>
              <a:t> dolor sit </a:t>
            </a:r>
            <a:r>
              <a:rPr lang="en-US" sz="2133" dirty="0" err="1" smtClean="0">
                <a:solidFill>
                  <a:srgbClr val="7F7F7F"/>
                </a:solidFill>
                <a:latin typeface="Arial"/>
                <a:cs typeface="Arial"/>
              </a:rPr>
              <a:t>amet</a:t>
            </a:r>
            <a:r>
              <a:rPr lang="en-US" sz="2133" dirty="0" smtClean="0">
                <a:solidFill>
                  <a:srgbClr val="7F7F7F"/>
                </a:solidFill>
                <a:latin typeface="Arial"/>
                <a:cs typeface="Arial"/>
              </a:rPr>
              <a:t>, </a:t>
            </a:r>
            <a:r>
              <a:rPr lang="en-US" sz="2133" dirty="0" err="1" smtClean="0">
                <a:solidFill>
                  <a:srgbClr val="7F7F7F"/>
                </a:solidFill>
                <a:latin typeface="Arial"/>
                <a:cs typeface="Arial"/>
              </a:rPr>
              <a:t>consectetur</a:t>
            </a:r>
            <a:r>
              <a:rPr lang="en-US" sz="2133" dirty="0" smtClean="0">
                <a:solidFill>
                  <a:srgbClr val="7F7F7F"/>
                </a:solidFill>
                <a:latin typeface="Arial"/>
                <a:cs typeface="Arial"/>
              </a:rPr>
              <a:t> </a:t>
            </a:r>
            <a:r>
              <a:rPr lang="en-US" sz="2133" dirty="0" err="1" smtClean="0">
                <a:solidFill>
                  <a:srgbClr val="7F7F7F"/>
                </a:solidFill>
                <a:latin typeface="Arial"/>
                <a:cs typeface="Arial"/>
              </a:rPr>
              <a:t>adipisicing</a:t>
            </a:r>
            <a:r>
              <a:rPr lang="en-US" sz="2133" dirty="0" smtClean="0">
                <a:solidFill>
                  <a:srgbClr val="7F7F7F"/>
                </a:solidFill>
                <a:latin typeface="Arial"/>
                <a:cs typeface="Arial"/>
              </a:rPr>
              <a:t> </a:t>
            </a:r>
            <a:r>
              <a:rPr lang="en-US" sz="2133" dirty="0" err="1" smtClean="0">
                <a:solidFill>
                  <a:srgbClr val="7F7F7F"/>
                </a:solidFill>
                <a:latin typeface="Arial"/>
                <a:cs typeface="Arial"/>
              </a:rPr>
              <a:t>elit</a:t>
            </a:r>
            <a:r>
              <a:rPr lang="en-US" sz="2133" dirty="0" smtClean="0">
                <a:solidFill>
                  <a:srgbClr val="7F7F7F"/>
                </a:solidFill>
                <a:latin typeface="Arial"/>
                <a:cs typeface="Arial"/>
              </a:rPr>
              <a:t>, </a:t>
            </a:r>
            <a:r>
              <a:rPr lang="en-US" sz="2133" dirty="0" err="1" smtClean="0">
                <a:solidFill>
                  <a:srgbClr val="7F7F7F"/>
                </a:solidFill>
                <a:latin typeface="Arial"/>
                <a:cs typeface="Arial"/>
              </a:rPr>
              <a:t>sed</a:t>
            </a:r>
            <a:r>
              <a:rPr lang="en-US" sz="2133" dirty="0" smtClean="0">
                <a:solidFill>
                  <a:srgbClr val="7F7F7F"/>
                </a:solidFill>
                <a:latin typeface="Arial"/>
                <a:cs typeface="Arial"/>
              </a:rPr>
              <a:t> do </a:t>
            </a:r>
            <a:r>
              <a:rPr lang="en-US" sz="2133" dirty="0" err="1" smtClean="0">
                <a:solidFill>
                  <a:srgbClr val="7F7F7F"/>
                </a:solidFill>
                <a:latin typeface="Arial"/>
                <a:cs typeface="Arial"/>
              </a:rPr>
              <a:t>eiusmod</a:t>
            </a:r>
            <a:r>
              <a:rPr lang="en-US" sz="2133" dirty="0" smtClean="0">
                <a:solidFill>
                  <a:srgbClr val="7F7F7F"/>
                </a:solidFill>
                <a:latin typeface="Arial"/>
                <a:cs typeface="Arial"/>
              </a:rPr>
              <a:t> </a:t>
            </a:r>
            <a:r>
              <a:rPr lang="en-US" sz="2133" dirty="0" err="1" smtClean="0">
                <a:solidFill>
                  <a:srgbClr val="7F7F7F"/>
                </a:solidFill>
                <a:latin typeface="Arial"/>
                <a:cs typeface="Arial"/>
              </a:rPr>
              <a:t>tempor</a:t>
            </a:r>
            <a:r>
              <a:rPr lang="en-US" sz="2133" dirty="0" smtClean="0">
                <a:solidFill>
                  <a:srgbClr val="7F7F7F"/>
                </a:solidFill>
                <a:latin typeface="Arial"/>
                <a:cs typeface="Arial"/>
              </a:rPr>
              <a:t> </a:t>
            </a:r>
            <a:r>
              <a:rPr lang="en-US" sz="2133" dirty="0" err="1" smtClean="0">
                <a:solidFill>
                  <a:srgbClr val="7F7F7F"/>
                </a:solidFill>
                <a:latin typeface="Arial"/>
                <a:cs typeface="Arial"/>
              </a:rPr>
              <a:t>incididunt</a:t>
            </a:r>
            <a:r>
              <a:rPr lang="en-US" sz="2133" dirty="0" smtClean="0">
                <a:solidFill>
                  <a:srgbClr val="7F7F7F"/>
                </a:solidFill>
                <a:latin typeface="Arial"/>
                <a:cs typeface="Arial"/>
              </a:rPr>
              <a:t> </a:t>
            </a:r>
            <a:r>
              <a:rPr lang="en-US" sz="2133" dirty="0" err="1" smtClean="0">
                <a:solidFill>
                  <a:srgbClr val="7F7F7F"/>
                </a:solidFill>
                <a:latin typeface="Arial"/>
                <a:cs typeface="Arial"/>
              </a:rPr>
              <a:t>ut</a:t>
            </a:r>
            <a:r>
              <a:rPr lang="en-US" sz="2133" dirty="0" smtClean="0">
                <a:solidFill>
                  <a:srgbClr val="7F7F7F"/>
                </a:solidFill>
                <a:latin typeface="Arial"/>
                <a:cs typeface="Arial"/>
              </a:rPr>
              <a:t> </a:t>
            </a:r>
            <a:r>
              <a:rPr lang="en-US" sz="2133" dirty="0" err="1" smtClean="0">
                <a:solidFill>
                  <a:srgbClr val="7F7F7F"/>
                </a:solidFill>
                <a:latin typeface="Arial"/>
                <a:cs typeface="Arial"/>
              </a:rPr>
              <a:t>labore</a:t>
            </a:r>
            <a:r>
              <a:rPr lang="en-US" sz="2133" dirty="0" smtClean="0">
                <a:solidFill>
                  <a:srgbClr val="7F7F7F"/>
                </a:solidFill>
                <a:latin typeface="Arial"/>
                <a:cs typeface="Arial"/>
              </a:rPr>
              <a:t> et </a:t>
            </a:r>
            <a:r>
              <a:rPr lang="en-US" sz="2133" dirty="0" err="1" smtClean="0">
                <a:solidFill>
                  <a:srgbClr val="7F7F7F"/>
                </a:solidFill>
                <a:latin typeface="Arial"/>
                <a:cs typeface="Arial"/>
              </a:rPr>
              <a:t>dolore</a:t>
            </a:r>
            <a:endParaRPr lang="en-US" sz="2133" dirty="0" smtClean="0">
              <a:solidFill>
                <a:srgbClr val="7F7F7F"/>
              </a:solidFill>
              <a:latin typeface="Arial"/>
              <a:cs typeface="Arial"/>
            </a:endParaRPr>
          </a:p>
          <a:p>
            <a:endParaRPr lang="en-US" sz="2133" dirty="0" smtClean="0">
              <a:solidFill>
                <a:srgbClr val="7F7F7F"/>
              </a:solidFill>
              <a:latin typeface="Arial"/>
              <a:cs typeface="Arial"/>
            </a:endParaRPr>
          </a:p>
          <a:p>
            <a:r>
              <a:rPr lang="en-US" sz="2133" dirty="0" err="1" smtClean="0">
                <a:solidFill>
                  <a:srgbClr val="7F7F7F"/>
                </a:solidFill>
                <a:latin typeface="Arial"/>
                <a:cs typeface="Arial"/>
              </a:rPr>
              <a:t>Lorem</a:t>
            </a:r>
            <a:r>
              <a:rPr lang="en-US" sz="2133" dirty="0" smtClean="0">
                <a:solidFill>
                  <a:srgbClr val="7F7F7F"/>
                </a:solidFill>
                <a:latin typeface="Arial"/>
                <a:cs typeface="Arial"/>
              </a:rPr>
              <a:t> </a:t>
            </a:r>
            <a:r>
              <a:rPr lang="en-US" sz="2133" dirty="0" err="1" smtClean="0">
                <a:solidFill>
                  <a:srgbClr val="7F7F7F"/>
                </a:solidFill>
                <a:latin typeface="Arial"/>
                <a:cs typeface="Arial"/>
              </a:rPr>
              <a:t>ipsum</a:t>
            </a:r>
            <a:r>
              <a:rPr lang="en-US" sz="2133" dirty="0" smtClean="0">
                <a:solidFill>
                  <a:srgbClr val="7F7F7F"/>
                </a:solidFill>
                <a:latin typeface="Arial"/>
                <a:cs typeface="Arial"/>
              </a:rPr>
              <a:t> dolor sit </a:t>
            </a:r>
            <a:r>
              <a:rPr lang="en-US" sz="2133" dirty="0" err="1" smtClean="0">
                <a:solidFill>
                  <a:srgbClr val="7F7F7F"/>
                </a:solidFill>
                <a:latin typeface="Arial"/>
                <a:cs typeface="Arial"/>
              </a:rPr>
              <a:t>amet</a:t>
            </a:r>
            <a:r>
              <a:rPr lang="en-US" sz="2133" dirty="0" smtClean="0">
                <a:solidFill>
                  <a:srgbClr val="7F7F7F"/>
                </a:solidFill>
                <a:latin typeface="Arial"/>
                <a:cs typeface="Arial"/>
              </a:rPr>
              <a:t>, </a:t>
            </a:r>
            <a:r>
              <a:rPr lang="en-US" sz="2133" dirty="0" err="1" smtClean="0">
                <a:solidFill>
                  <a:srgbClr val="7F7F7F"/>
                </a:solidFill>
                <a:latin typeface="Arial"/>
                <a:cs typeface="Arial"/>
              </a:rPr>
              <a:t>consev</a:t>
            </a:r>
            <a:r>
              <a:rPr lang="en-US" sz="2133" dirty="0" smtClean="0">
                <a:solidFill>
                  <a:srgbClr val="7F7F7F"/>
                </a:solidFill>
                <a:latin typeface="Arial"/>
                <a:cs typeface="Arial"/>
              </a:rPr>
              <a:t> </a:t>
            </a:r>
            <a:r>
              <a:rPr lang="en-US" sz="2133" dirty="0" err="1" smtClean="0">
                <a:solidFill>
                  <a:srgbClr val="7F7F7F"/>
                </a:solidFill>
                <a:latin typeface="Arial"/>
                <a:cs typeface="Arial"/>
              </a:rPr>
              <a:t>cteturart</a:t>
            </a:r>
            <a:r>
              <a:rPr lang="en-US" sz="2133" dirty="0" smtClean="0">
                <a:solidFill>
                  <a:srgbClr val="7F7F7F"/>
                </a:solidFill>
                <a:latin typeface="Arial"/>
                <a:cs typeface="Arial"/>
              </a:rPr>
              <a:t> </a:t>
            </a:r>
            <a:r>
              <a:rPr lang="en-US" sz="2133" dirty="0" err="1" smtClean="0">
                <a:solidFill>
                  <a:srgbClr val="7F7F7F"/>
                </a:solidFill>
                <a:latin typeface="Arial"/>
                <a:cs typeface="Arial"/>
              </a:rPr>
              <a:t>adipisicing</a:t>
            </a:r>
            <a:r>
              <a:rPr lang="en-US" sz="2133" dirty="0" smtClean="0">
                <a:solidFill>
                  <a:srgbClr val="7F7F7F"/>
                </a:solidFill>
                <a:latin typeface="Arial"/>
                <a:cs typeface="Arial"/>
              </a:rPr>
              <a:t> </a:t>
            </a:r>
            <a:r>
              <a:rPr lang="en-US" sz="2133" dirty="0" err="1" smtClean="0">
                <a:solidFill>
                  <a:srgbClr val="7F7F7F"/>
                </a:solidFill>
                <a:latin typeface="Arial"/>
                <a:cs typeface="Arial"/>
              </a:rPr>
              <a:t>elit</a:t>
            </a:r>
            <a:r>
              <a:rPr lang="en-US" sz="2133" dirty="0" smtClean="0">
                <a:solidFill>
                  <a:srgbClr val="7F7F7F"/>
                </a:solidFill>
                <a:latin typeface="Arial"/>
                <a:cs typeface="Arial"/>
              </a:rPr>
              <a:t> </a:t>
            </a:r>
            <a:r>
              <a:rPr lang="en-US" sz="2133" dirty="0" err="1" smtClean="0">
                <a:solidFill>
                  <a:srgbClr val="7F7F7F"/>
                </a:solidFill>
                <a:latin typeface="Arial"/>
                <a:cs typeface="Arial"/>
              </a:rPr>
              <a:t>seddo</a:t>
            </a:r>
            <a:r>
              <a:rPr lang="en-US" sz="2133" dirty="0" smtClean="0">
                <a:solidFill>
                  <a:srgbClr val="7F7F7F"/>
                </a:solidFill>
                <a:latin typeface="Arial"/>
                <a:cs typeface="Arial"/>
              </a:rPr>
              <a:t>. </a:t>
            </a:r>
            <a:r>
              <a:rPr lang="en-US" sz="2133" dirty="0" err="1" smtClean="0">
                <a:solidFill>
                  <a:srgbClr val="7F7F7F"/>
                </a:solidFill>
                <a:latin typeface="Arial"/>
                <a:cs typeface="Arial"/>
              </a:rPr>
              <a:t>Lorem</a:t>
            </a:r>
            <a:r>
              <a:rPr lang="en-US" sz="2133" dirty="0" smtClean="0">
                <a:solidFill>
                  <a:srgbClr val="7F7F7F"/>
                </a:solidFill>
                <a:latin typeface="Arial"/>
                <a:cs typeface="Arial"/>
              </a:rPr>
              <a:t> </a:t>
            </a:r>
            <a:r>
              <a:rPr lang="en-US" sz="2133" dirty="0" err="1" smtClean="0">
                <a:solidFill>
                  <a:srgbClr val="7F7F7F"/>
                </a:solidFill>
                <a:latin typeface="Arial"/>
                <a:cs typeface="Arial"/>
              </a:rPr>
              <a:t>ipsum</a:t>
            </a:r>
            <a:r>
              <a:rPr lang="en-US" sz="2133" dirty="0" smtClean="0">
                <a:solidFill>
                  <a:srgbClr val="7F7F7F"/>
                </a:solidFill>
                <a:latin typeface="Arial"/>
                <a:cs typeface="Arial"/>
              </a:rPr>
              <a:t> dolor sit </a:t>
            </a:r>
            <a:r>
              <a:rPr lang="en-US" sz="2133" dirty="0" err="1" smtClean="0">
                <a:solidFill>
                  <a:srgbClr val="7F7F7F"/>
                </a:solidFill>
                <a:latin typeface="Arial"/>
                <a:cs typeface="Arial"/>
              </a:rPr>
              <a:t>amet</a:t>
            </a:r>
            <a:r>
              <a:rPr lang="en-US" sz="2133" dirty="0" smtClean="0">
                <a:solidFill>
                  <a:srgbClr val="7F7F7F"/>
                </a:solidFill>
                <a:latin typeface="Arial"/>
                <a:cs typeface="Arial"/>
              </a:rPr>
              <a:t>, </a:t>
            </a:r>
            <a:r>
              <a:rPr lang="en-US" sz="2133" dirty="0" err="1" smtClean="0">
                <a:solidFill>
                  <a:srgbClr val="7F7F7F"/>
                </a:solidFill>
                <a:latin typeface="Arial"/>
                <a:cs typeface="Arial"/>
              </a:rPr>
              <a:t>consectetur</a:t>
            </a:r>
            <a:r>
              <a:rPr lang="en-US" sz="2133" dirty="0" smtClean="0">
                <a:solidFill>
                  <a:srgbClr val="7F7F7F"/>
                </a:solidFill>
                <a:latin typeface="Arial"/>
                <a:cs typeface="Arial"/>
              </a:rPr>
              <a:t> </a:t>
            </a:r>
            <a:r>
              <a:rPr lang="en-US" sz="2133" dirty="0" err="1" smtClean="0">
                <a:solidFill>
                  <a:srgbClr val="7F7F7F"/>
                </a:solidFill>
                <a:latin typeface="Arial"/>
                <a:cs typeface="Arial"/>
              </a:rPr>
              <a:t>adipisicing</a:t>
            </a:r>
            <a:r>
              <a:rPr lang="en-US" sz="2133" dirty="0" smtClean="0">
                <a:solidFill>
                  <a:srgbClr val="7F7F7F"/>
                </a:solidFill>
                <a:latin typeface="Arial"/>
                <a:cs typeface="Arial"/>
              </a:rPr>
              <a:t> </a:t>
            </a:r>
            <a:r>
              <a:rPr lang="en-US" sz="2133" dirty="0" err="1" smtClean="0">
                <a:solidFill>
                  <a:srgbClr val="7F7F7F"/>
                </a:solidFill>
                <a:latin typeface="Arial"/>
                <a:cs typeface="Arial"/>
              </a:rPr>
              <a:t>elit</a:t>
            </a:r>
            <a:r>
              <a:rPr lang="en-US" sz="2133" dirty="0" smtClean="0">
                <a:solidFill>
                  <a:srgbClr val="7F7F7F"/>
                </a:solidFill>
                <a:latin typeface="Arial"/>
                <a:cs typeface="Arial"/>
              </a:rPr>
              <a:t>, </a:t>
            </a:r>
            <a:r>
              <a:rPr lang="en-US" sz="2133" dirty="0" err="1" smtClean="0">
                <a:solidFill>
                  <a:srgbClr val="7F7F7F"/>
                </a:solidFill>
                <a:latin typeface="Arial"/>
                <a:cs typeface="Arial"/>
              </a:rPr>
              <a:t>sed</a:t>
            </a:r>
            <a:r>
              <a:rPr lang="en-US" sz="2133" dirty="0" smtClean="0">
                <a:solidFill>
                  <a:srgbClr val="7F7F7F"/>
                </a:solidFill>
                <a:latin typeface="Arial"/>
                <a:cs typeface="Arial"/>
              </a:rPr>
              <a:t> do </a:t>
            </a:r>
            <a:r>
              <a:rPr lang="en-US" sz="2133" dirty="0" err="1" smtClean="0">
                <a:solidFill>
                  <a:srgbClr val="7F7F7F"/>
                </a:solidFill>
                <a:latin typeface="Arial"/>
                <a:cs typeface="Arial"/>
              </a:rPr>
              <a:t>eiusmod</a:t>
            </a:r>
            <a:r>
              <a:rPr lang="en-US" sz="2133" dirty="0" smtClean="0">
                <a:solidFill>
                  <a:srgbClr val="7F7F7F"/>
                </a:solidFill>
                <a:latin typeface="Arial"/>
                <a:cs typeface="Arial"/>
              </a:rPr>
              <a:t> </a:t>
            </a:r>
            <a:r>
              <a:rPr lang="en-US" sz="2133" dirty="0" err="1" smtClean="0">
                <a:solidFill>
                  <a:srgbClr val="7F7F7F"/>
                </a:solidFill>
                <a:latin typeface="Arial"/>
                <a:cs typeface="Arial"/>
              </a:rPr>
              <a:t>tempor</a:t>
            </a:r>
            <a:r>
              <a:rPr lang="en-US" sz="2133" dirty="0" smtClean="0">
                <a:solidFill>
                  <a:srgbClr val="7F7F7F"/>
                </a:solidFill>
                <a:latin typeface="Arial"/>
                <a:cs typeface="Arial"/>
              </a:rPr>
              <a:t> </a:t>
            </a:r>
            <a:r>
              <a:rPr lang="en-US" sz="2133" dirty="0" err="1" smtClean="0">
                <a:solidFill>
                  <a:srgbClr val="7F7F7F"/>
                </a:solidFill>
                <a:latin typeface="Arial"/>
                <a:cs typeface="Arial"/>
              </a:rPr>
              <a:t>incididunt</a:t>
            </a:r>
            <a:r>
              <a:rPr lang="en-US" sz="2133" dirty="0" smtClean="0">
                <a:solidFill>
                  <a:srgbClr val="7F7F7F"/>
                </a:solidFill>
                <a:latin typeface="Arial"/>
                <a:cs typeface="Arial"/>
              </a:rPr>
              <a:t> </a:t>
            </a:r>
            <a:r>
              <a:rPr lang="en-US" sz="2133" dirty="0" err="1" smtClean="0">
                <a:solidFill>
                  <a:srgbClr val="7F7F7F"/>
                </a:solidFill>
                <a:latin typeface="Arial"/>
                <a:cs typeface="Arial"/>
              </a:rPr>
              <a:t>ut</a:t>
            </a:r>
            <a:r>
              <a:rPr lang="en-US" sz="2133" dirty="0" smtClean="0">
                <a:solidFill>
                  <a:srgbClr val="7F7F7F"/>
                </a:solidFill>
                <a:latin typeface="Arial"/>
                <a:cs typeface="Arial"/>
              </a:rPr>
              <a:t> </a:t>
            </a:r>
            <a:r>
              <a:rPr lang="en-US" sz="2133" dirty="0" err="1" smtClean="0">
                <a:solidFill>
                  <a:srgbClr val="7F7F7F"/>
                </a:solidFill>
                <a:latin typeface="Arial"/>
                <a:cs typeface="Arial"/>
              </a:rPr>
              <a:t>labore</a:t>
            </a:r>
            <a:r>
              <a:rPr lang="en-US" sz="2133" dirty="0" smtClean="0">
                <a:solidFill>
                  <a:srgbClr val="7F7F7F"/>
                </a:solidFill>
                <a:latin typeface="Arial"/>
                <a:cs typeface="Arial"/>
              </a:rPr>
              <a:t> et </a:t>
            </a:r>
            <a:r>
              <a:rPr lang="en-US" sz="2133" dirty="0" err="1" smtClean="0">
                <a:solidFill>
                  <a:srgbClr val="7F7F7F"/>
                </a:solidFill>
                <a:latin typeface="Arial"/>
                <a:cs typeface="Arial"/>
              </a:rPr>
              <a:t>dolore</a:t>
            </a:r>
            <a:r>
              <a:rPr lang="en-US" sz="2133" dirty="0" smtClean="0">
                <a:solidFill>
                  <a:srgbClr val="7F7F7F"/>
                </a:solidFill>
                <a:latin typeface="Arial"/>
                <a:cs typeface="Arial"/>
              </a:rPr>
              <a:t> magna </a:t>
            </a:r>
            <a:r>
              <a:rPr lang="en-US" sz="2133" dirty="0" err="1" smtClean="0">
                <a:solidFill>
                  <a:srgbClr val="7F7F7F"/>
                </a:solidFill>
                <a:latin typeface="Arial"/>
                <a:cs typeface="Arial"/>
              </a:rPr>
              <a:t>aliqua</a:t>
            </a:r>
            <a:r>
              <a:rPr lang="en-US" sz="2133" dirty="0" smtClean="0">
                <a:solidFill>
                  <a:srgbClr val="7F7F7F"/>
                </a:solidFill>
                <a:latin typeface="Arial"/>
                <a:cs typeface="Arial"/>
              </a:rPr>
              <a:t>. </a:t>
            </a:r>
            <a:r>
              <a:rPr lang="en-US" sz="2133" dirty="0" err="1" smtClean="0">
                <a:solidFill>
                  <a:srgbClr val="7F7F7F"/>
                </a:solidFill>
                <a:latin typeface="Arial"/>
                <a:cs typeface="Arial"/>
              </a:rPr>
              <a:t>Ut</a:t>
            </a:r>
            <a:r>
              <a:rPr lang="en-US" sz="2133" dirty="0" smtClean="0">
                <a:solidFill>
                  <a:srgbClr val="7F7F7F"/>
                </a:solidFill>
                <a:latin typeface="Arial"/>
                <a:cs typeface="Arial"/>
              </a:rPr>
              <a:t> </a:t>
            </a:r>
            <a:r>
              <a:rPr lang="en-US" sz="2133" dirty="0" err="1" smtClean="0">
                <a:solidFill>
                  <a:srgbClr val="7F7F7F"/>
                </a:solidFill>
                <a:latin typeface="Arial"/>
                <a:cs typeface="Arial"/>
              </a:rPr>
              <a:t>enim</a:t>
            </a:r>
            <a:r>
              <a:rPr lang="en-US" sz="2133" dirty="0" smtClean="0">
                <a:solidFill>
                  <a:srgbClr val="7F7F7F"/>
                </a:solidFill>
                <a:latin typeface="Arial"/>
                <a:cs typeface="Arial"/>
              </a:rPr>
              <a:t> ad minim </a:t>
            </a:r>
            <a:r>
              <a:rPr lang="en-US" sz="2133" dirty="0" err="1" smtClean="0">
                <a:solidFill>
                  <a:srgbClr val="7F7F7F"/>
                </a:solidFill>
                <a:latin typeface="Arial"/>
                <a:cs typeface="Arial"/>
              </a:rPr>
              <a:t>veniam</a:t>
            </a:r>
            <a:r>
              <a:rPr lang="en-US" sz="2133" dirty="0" smtClean="0">
                <a:solidFill>
                  <a:srgbClr val="7F7F7F"/>
                </a:solidFill>
                <a:latin typeface="Arial"/>
                <a:cs typeface="Arial"/>
              </a:rPr>
              <a:t>, </a:t>
            </a:r>
            <a:r>
              <a:rPr lang="en-US" sz="2133" dirty="0" err="1" smtClean="0">
                <a:solidFill>
                  <a:srgbClr val="7F7F7F"/>
                </a:solidFill>
                <a:latin typeface="Arial"/>
                <a:cs typeface="Arial"/>
              </a:rPr>
              <a:t>quis</a:t>
            </a:r>
            <a:r>
              <a:rPr lang="en-US" sz="2133" dirty="0" smtClean="0">
                <a:solidFill>
                  <a:srgbClr val="7F7F7F"/>
                </a:solidFill>
                <a:latin typeface="Arial"/>
                <a:cs typeface="Arial"/>
              </a:rPr>
              <a:t> </a:t>
            </a:r>
            <a:r>
              <a:rPr lang="en-US" sz="2133" dirty="0" err="1" smtClean="0">
                <a:solidFill>
                  <a:srgbClr val="7F7F7F"/>
                </a:solidFill>
                <a:latin typeface="Arial"/>
                <a:cs typeface="Arial"/>
              </a:rPr>
              <a:t>nostrud</a:t>
            </a:r>
            <a:r>
              <a:rPr lang="en-US" sz="2133" dirty="0" smtClean="0">
                <a:solidFill>
                  <a:srgbClr val="7F7F7F"/>
                </a:solidFill>
                <a:latin typeface="Arial"/>
                <a:cs typeface="Arial"/>
              </a:rPr>
              <a:t> exercitation </a:t>
            </a:r>
            <a:r>
              <a:rPr lang="en-US" sz="2133" dirty="0" err="1" smtClean="0">
                <a:solidFill>
                  <a:srgbClr val="7F7F7F"/>
                </a:solidFill>
                <a:latin typeface="Arial"/>
                <a:cs typeface="Arial"/>
              </a:rPr>
              <a:t>ullamco</a:t>
            </a:r>
            <a:r>
              <a:rPr lang="en-US" sz="2133" dirty="0" smtClean="0">
                <a:solidFill>
                  <a:srgbClr val="7F7F7F"/>
                </a:solidFill>
                <a:latin typeface="Arial"/>
                <a:cs typeface="Arial"/>
              </a:rPr>
              <a:t>.</a:t>
            </a:r>
          </a:p>
          <a:p>
            <a:endParaRPr lang="en-US" sz="2133" dirty="0" smtClean="0">
              <a:solidFill>
                <a:srgbClr val="7F7F7F"/>
              </a:solidFill>
              <a:latin typeface="Arial"/>
              <a:cs typeface="Arial"/>
            </a:endParaRPr>
          </a:p>
          <a:p>
            <a:r>
              <a:rPr lang="en-US" sz="2133" dirty="0" smtClean="0">
                <a:solidFill>
                  <a:srgbClr val="7F7F7F"/>
                </a:solidFill>
                <a:latin typeface="Arial"/>
                <a:cs typeface="Arial"/>
              </a:rPr>
              <a:t>Subtitle goes </a:t>
            </a:r>
            <a:r>
              <a:rPr lang="en-US" sz="2133" dirty="0" err="1" smtClean="0">
                <a:solidFill>
                  <a:srgbClr val="7F7F7F"/>
                </a:solidFill>
                <a:latin typeface="Arial"/>
                <a:cs typeface="Arial"/>
              </a:rPr>
              <a:t>ipsum</a:t>
            </a:r>
            <a:r>
              <a:rPr lang="en-US" sz="2133" dirty="0" smtClean="0">
                <a:solidFill>
                  <a:srgbClr val="7F7F7F"/>
                </a:solidFill>
                <a:latin typeface="Arial"/>
                <a:cs typeface="Arial"/>
              </a:rPr>
              <a:t> dolor sit </a:t>
            </a:r>
            <a:r>
              <a:rPr lang="en-US" sz="2133" dirty="0" err="1" smtClean="0">
                <a:solidFill>
                  <a:srgbClr val="7F7F7F"/>
                </a:solidFill>
                <a:latin typeface="Arial"/>
                <a:cs typeface="Arial"/>
              </a:rPr>
              <a:t>amet</a:t>
            </a:r>
            <a:r>
              <a:rPr lang="en-US" sz="2133" dirty="0" smtClean="0">
                <a:solidFill>
                  <a:srgbClr val="7F7F7F"/>
                </a:solidFill>
                <a:latin typeface="Arial"/>
                <a:cs typeface="Arial"/>
              </a:rPr>
              <a:t>, </a:t>
            </a:r>
            <a:r>
              <a:rPr lang="en-US" sz="2133" dirty="0" err="1" smtClean="0">
                <a:solidFill>
                  <a:srgbClr val="7F7F7F"/>
                </a:solidFill>
                <a:latin typeface="Arial"/>
                <a:cs typeface="Arial"/>
              </a:rPr>
              <a:t>consev</a:t>
            </a:r>
            <a:r>
              <a:rPr lang="en-US" sz="2133" dirty="0" smtClean="0">
                <a:solidFill>
                  <a:srgbClr val="7F7F7F"/>
                </a:solidFill>
                <a:latin typeface="Arial"/>
                <a:cs typeface="Arial"/>
              </a:rPr>
              <a:t> </a:t>
            </a:r>
            <a:r>
              <a:rPr lang="en-US" sz="2133" dirty="0" err="1" smtClean="0">
                <a:solidFill>
                  <a:srgbClr val="7F7F7F"/>
                </a:solidFill>
                <a:latin typeface="Arial"/>
                <a:cs typeface="Arial"/>
              </a:rPr>
              <a:t>cteturart</a:t>
            </a:r>
            <a:r>
              <a:rPr lang="en-US" sz="2133" dirty="0" smtClean="0">
                <a:solidFill>
                  <a:srgbClr val="7F7F7F"/>
                </a:solidFill>
                <a:latin typeface="Arial"/>
                <a:cs typeface="Arial"/>
              </a:rPr>
              <a:t>. </a:t>
            </a:r>
            <a:r>
              <a:rPr lang="en-US" sz="2133" dirty="0" err="1" smtClean="0">
                <a:solidFill>
                  <a:srgbClr val="7F7F7F"/>
                </a:solidFill>
                <a:latin typeface="Arial"/>
                <a:cs typeface="Arial"/>
              </a:rPr>
              <a:t>Lorem</a:t>
            </a:r>
            <a:r>
              <a:rPr lang="en-US" sz="2133" dirty="0" smtClean="0">
                <a:solidFill>
                  <a:srgbClr val="7F7F7F"/>
                </a:solidFill>
                <a:latin typeface="Arial"/>
                <a:cs typeface="Arial"/>
              </a:rPr>
              <a:t> </a:t>
            </a:r>
            <a:r>
              <a:rPr lang="en-US" sz="2133" dirty="0" err="1" smtClean="0">
                <a:solidFill>
                  <a:srgbClr val="7F7F7F"/>
                </a:solidFill>
                <a:latin typeface="Arial"/>
                <a:cs typeface="Arial"/>
              </a:rPr>
              <a:t>ipsum</a:t>
            </a:r>
            <a:r>
              <a:rPr lang="en-US" sz="2133" dirty="0" smtClean="0">
                <a:solidFill>
                  <a:srgbClr val="7F7F7F"/>
                </a:solidFill>
                <a:latin typeface="Arial"/>
                <a:cs typeface="Arial"/>
              </a:rPr>
              <a:t> dolor sit </a:t>
            </a:r>
            <a:r>
              <a:rPr lang="en-US" sz="2133" dirty="0" err="1" smtClean="0">
                <a:solidFill>
                  <a:srgbClr val="7F7F7F"/>
                </a:solidFill>
                <a:latin typeface="Arial"/>
                <a:cs typeface="Arial"/>
              </a:rPr>
              <a:t>amet</a:t>
            </a:r>
            <a:r>
              <a:rPr lang="en-US" sz="2133" dirty="0" smtClean="0">
                <a:solidFill>
                  <a:srgbClr val="7F7F7F"/>
                </a:solidFill>
                <a:latin typeface="Arial"/>
                <a:cs typeface="Arial"/>
              </a:rPr>
              <a:t>, </a:t>
            </a:r>
            <a:r>
              <a:rPr lang="en-US" sz="2133" dirty="0" err="1" smtClean="0">
                <a:solidFill>
                  <a:srgbClr val="7F7F7F"/>
                </a:solidFill>
                <a:latin typeface="Arial"/>
                <a:cs typeface="Arial"/>
              </a:rPr>
              <a:t>consectetur</a:t>
            </a:r>
            <a:r>
              <a:rPr lang="en-US" sz="2133" dirty="0" smtClean="0">
                <a:solidFill>
                  <a:srgbClr val="7F7F7F"/>
                </a:solidFill>
                <a:latin typeface="Arial"/>
                <a:cs typeface="Arial"/>
              </a:rPr>
              <a:t> </a:t>
            </a:r>
            <a:r>
              <a:rPr lang="en-US" sz="2133" dirty="0" err="1" smtClean="0">
                <a:solidFill>
                  <a:srgbClr val="7F7F7F"/>
                </a:solidFill>
                <a:latin typeface="Arial"/>
                <a:cs typeface="Arial"/>
              </a:rPr>
              <a:t>adipisicing</a:t>
            </a:r>
            <a:r>
              <a:rPr lang="en-US" sz="2133" dirty="0" smtClean="0">
                <a:solidFill>
                  <a:srgbClr val="7F7F7F"/>
                </a:solidFill>
                <a:latin typeface="Arial"/>
                <a:cs typeface="Arial"/>
              </a:rPr>
              <a:t> </a:t>
            </a:r>
            <a:r>
              <a:rPr lang="en-US" sz="2133" dirty="0" err="1" smtClean="0">
                <a:solidFill>
                  <a:srgbClr val="7F7F7F"/>
                </a:solidFill>
                <a:latin typeface="Arial"/>
                <a:cs typeface="Arial"/>
              </a:rPr>
              <a:t>elit</a:t>
            </a:r>
            <a:r>
              <a:rPr lang="en-US" sz="2133" dirty="0" smtClean="0">
                <a:solidFill>
                  <a:srgbClr val="7F7F7F"/>
                </a:solidFill>
                <a:latin typeface="Arial"/>
                <a:cs typeface="Arial"/>
              </a:rPr>
              <a:t>, </a:t>
            </a:r>
            <a:r>
              <a:rPr lang="en-US" sz="2133" dirty="0" err="1" smtClean="0">
                <a:solidFill>
                  <a:srgbClr val="7F7F7F"/>
                </a:solidFill>
                <a:latin typeface="Arial"/>
                <a:cs typeface="Arial"/>
              </a:rPr>
              <a:t>sed</a:t>
            </a:r>
            <a:r>
              <a:rPr lang="en-US" sz="2133" dirty="0" smtClean="0">
                <a:solidFill>
                  <a:srgbClr val="7F7F7F"/>
                </a:solidFill>
                <a:latin typeface="Arial"/>
                <a:cs typeface="Arial"/>
              </a:rPr>
              <a:t> do </a:t>
            </a:r>
            <a:r>
              <a:rPr lang="en-US" sz="2133" dirty="0" err="1" smtClean="0">
                <a:solidFill>
                  <a:srgbClr val="7F7F7F"/>
                </a:solidFill>
                <a:latin typeface="Arial"/>
                <a:cs typeface="Arial"/>
              </a:rPr>
              <a:t>eiusmod</a:t>
            </a:r>
            <a:r>
              <a:rPr lang="en-US" sz="2133" dirty="0" smtClean="0">
                <a:solidFill>
                  <a:srgbClr val="7F7F7F"/>
                </a:solidFill>
                <a:latin typeface="Arial"/>
                <a:cs typeface="Arial"/>
              </a:rPr>
              <a:t>.</a:t>
            </a:r>
          </a:p>
          <a:p>
            <a:pPr lvl="0"/>
            <a:endParaRPr lang="en-US" dirty="0"/>
          </a:p>
        </p:txBody>
      </p:sp>
      <p:sp>
        <p:nvSpPr>
          <p:cNvPr id="12" name="Title 10"/>
          <p:cNvSpPr>
            <a:spLocks noGrp="1"/>
          </p:cNvSpPr>
          <p:nvPr>
            <p:ph type="title" hasCustomPrompt="1"/>
          </p:nvPr>
        </p:nvSpPr>
        <p:spPr>
          <a:xfrm>
            <a:off x="1117600" y="177800"/>
            <a:ext cx="10160000" cy="1270000"/>
          </a:xfrm>
          <a:prstGeom prst="rect">
            <a:avLst/>
          </a:prstGeom>
        </p:spPr>
        <p:txBody>
          <a:bodyPr vert="horz" lIns="0" tIns="0" rIns="0" bIns="0"/>
          <a:lstStyle>
            <a:lvl1pPr algn="l">
              <a:tabLst/>
              <a:defRPr sz="4667" b="0" i="0" baseline="0">
                <a:solidFill>
                  <a:schemeClr val="bg1"/>
                </a:solidFill>
              </a:defRPr>
            </a:lvl1pPr>
          </a:lstStyle>
          <a:p>
            <a:r>
              <a:rPr lang="en-US" dirty="0" smtClean="0"/>
              <a:t>Click to add</a:t>
            </a:r>
            <a:br>
              <a:rPr lang="en-US" dirty="0" smtClean="0"/>
            </a:br>
            <a:r>
              <a:rPr lang="en-US" dirty="0" smtClean="0"/>
              <a:t>Two Line Headline</a:t>
            </a:r>
            <a:endParaRPr lang="en-US" dirty="0"/>
          </a:p>
        </p:txBody>
      </p:sp>
      <p:pic>
        <p:nvPicPr>
          <p:cNvPr id="14" name="Picture 13" descr="Fiatech_Logo_CMYK_WHITE_2.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566400" y="6510420"/>
            <a:ext cx="1422400" cy="219237"/>
          </a:xfrm>
          <a:prstGeom prst="rect">
            <a:avLst/>
          </a:prstGeom>
        </p:spPr>
      </p:pic>
    </p:spTree>
    <p:extLst>
      <p:ext uri="{BB962C8B-B14F-4D97-AF65-F5344CB8AC3E}">
        <p14:creationId xmlns:p14="http://schemas.microsoft.com/office/powerpoint/2010/main" val="3960763740"/>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6_Bottom Header Blue, 1 column">
    <p:spTree>
      <p:nvGrpSpPr>
        <p:cNvPr id="1" name=""/>
        <p:cNvGrpSpPr/>
        <p:nvPr/>
      </p:nvGrpSpPr>
      <p:grpSpPr>
        <a:xfrm>
          <a:off x="0" y="0"/>
          <a:ext cx="0" cy="0"/>
          <a:chOff x="0" y="0"/>
          <a:chExt cx="0" cy="0"/>
        </a:xfrm>
      </p:grpSpPr>
      <p:pic>
        <p:nvPicPr>
          <p:cNvPr id="3" name="Picture 2" descr="Bottom Header.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375400"/>
            <a:ext cx="12192000" cy="482600"/>
          </a:xfrm>
          <a:prstGeom prst="rect">
            <a:avLst/>
          </a:prstGeom>
        </p:spPr>
      </p:pic>
      <p:sp>
        <p:nvSpPr>
          <p:cNvPr id="11" name="Date Placeholder 2"/>
          <p:cNvSpPr txBox="1">
            <a:spLocks/>
          </p:cNvSpPr>
          <p:nvPr userDrawn="1"/>
        </p:nvSpPr>
        <p:spPr>
          <a:xfrm>
            <a:off x="203200" y="6477000"/>
            <a:ext cx="4876800" cy="365125"/>
          </a:xfrm>
          <a:prstGeom prst="rect">
            <a:avLst/>
          </a:prstGeom>
        </p:spPr>
        <p:txBody>
          <a:bodyPr vert="horz" lIns="121920" tIns="60960" rIns="121920" bIns="60960" rtlCol="0" anchor="ctr"/>
          <a:lstStyle>
            <a:lvl1pPr>
              <a:defRPr sz="700">
                <a:solidFill>
                  <a:schemeClr val="bg1"/>
                </a:solidFill>
                <a:latin typeface="Arial"/>
                <a:cs typeface="Arial"/>
              </a:defRPr>
            </a:lvl1pPr>
          </a:lstStyle>
          <a:p>
            <a:pPr defTabSz="609585">
              <a:defRPr/>
            </a:pPr>
            <a:r>
              <a:rPr lang="de-DE" sz="1067" dirty="0" smtClean="0">
                <a:solidFill>
                  <a:prstClr val="white"/>
                </a:solidFill>
              </a:rPr>
              <a:t>© </a:t>
            </a:r>
            <a:r>
              <a:rPr lang="en-US" sz="1067" dirty="0" smtClean="0">
                <a:solidFill>
                  <a:prstClr val="white"/>
                </a:solidFill>
              </a:rPr>
              <a:t>Copyright </a:t>
            </a:r>
            <a:r>
              <a:rPr lang="en-US" sz="1067" dirty="0" smtClean="0">
                <a:solidFill>
                  <a:prstClr val="white"/>
                </a:solidFill>
              </a:rPr>
              <a:t>2017, </a:t>
            </a:r>
            <a:r>
              <a:rPr lang="en-US" sz="1067" dirty="0" smtClean="0">
                <a:solidFill>
                  <a:prstClr val="white"/>
                </a:solidFill>
              </a:rPr>
              <a:t>All Rights Reserved Fiatech Members</a:t>
            </a:r>
            <a:endParaRPr lang="en-US" sz="1067" dirty="0">
              <a:solidFill>
                <a:prstClr val="white"/>
              </a:solidFill>
            </a:endParaRPr>
          </a:p>
        </p:txBody>
      </p:sp>
      <p:sp>
        <p:nvSpPr>
          <p:cNvPr id="4" name="TextBox 3"/>
          <p:cNvSpPr txBox="1"/>
          <p:nvPr userDrawn="1"/>
        </p:nvSpPr>
        <p:spPr>
          <a:xfrm>
            <a:off x="13169099" y="6339186"/>
            <a:ext cx="184731" cy="461665"/>
          </a:xfrm>
          <a:prstGeom prst="rect">
            <a:avLst/>
          </a:prstGeom>
          <a:noFill/>
        </p:spPr>
        <p:txBody>
          <a:bodyPr wrap="none" rtlCol="0">
            <a:spAutoFit/>
          </a:bodyPr>
          <a:lstStyle/>
          <a:p>
            <a:pPr defTabSz="609585"/>
            <a:endParaRPr lang="en-US" sz="2400" dirty="0">
              <a:solidFill>
                <a:prstClr val="black"/>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64800" y="6477001"/>
            <a:ext cx="1219200" cy="252361"/>
          </a:xfrm>
          <a:prstGeom prst="rect">
            <a:avLst/>
          </a:prstGeom>
        </p:spPr>
      </p:pic>
    </p:spTree>
    <p:extLst>
      <p:ext uri="{BB962C8B-B14F-4D97-AF65-F5344CB8AC3E}">
        <p14:creationId xmlns:p14="http://schemas.microsoft.com/office/powerpoint/2010/main" val="35836960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Bottom Header Blue, 1 column">
    <p:spTree>
      <p:nvGrpSpPr>
        <p:cNvPr id="1" name=""/>
        <p:cNvGrpSpPr/>
        <p:nvPr/>
      </p:nvGrpSpPr>
      <p:grpSpPr>
        <a:xfrm>
          <a:off x="0" y="0"/>
          <a:ext cx="0" cy="0"/>
          <a:chOff x="0" y="0"/>
          <a:chExt cx="0" cy="0"/>
        </a:xfrm>
      </p:grpSpPr>
      <p:sp>
        <p:nvSpPr>
          <p:cNvPr id="4" name="TextBox 3"/>
          <p:cNvSpPr txBox="1"/>
          <p:nvPr userDrawn="1"/>
        </p:nvSpPr>
        <p:spPr>
          <a:xfrm>
            <a:off x="13169099" y="6339186"/>
            <a:ext cx="184731" cy="461665"/>
          </a:xfrm>
          <a:prstGeom prst="rect">
            <a:avLst/>
          </a:prstGeom>
          <a:noFill/>
        </p:spPr>
        <p:txBody>
          <a:bodyPr wrap="none" rtlCol="0">
            <a:spAutoFit/>
          </a:bodyPr>
          <a:lstStyle/>
          <a:p>
            <a:pPr defTabSz="609585"/>
            <a:endParaRPr lang="en-US" sz="2400" dirty="0">
              <a:solidFill>
                <a:prstClr val="black"/>
              </a:solidFill>
            </a:endParaRPr>
          </a:p>
        </p:txBody>
      </p:sp>
      <p:sp>
        <p:nvSpPr>
          <p:cNvPr id="3" name="Picture Placeholder 2"/>
          <p:cNvSpPr>
            <a:spLocks noGrp="1"/>
          </p:cNvSpPr>
          <p:nvPr>
            <p:ph type="pic" sz="quarter" idx="10"/>
          </p:nvPr>
        </p:nvSpPr>
        <p:spPr>
          <a:xfrm>
            <a:off x="476529" y="1432065"/>
            <a:ext cx="3591889" cy="2742369"/>
          </a:xfrm>
          <a:prstGeom prst="rect">
            <a:avLst/>
          </a:prstGeom>
        </p:spPr>
        <p:txBody>
          <a:bodyPr/>
          <a:lstStyle/>
          <a:p>
            <a:endParaRPr lang="en-US" dirty="0"/>
          </a:p>
        </p:txBody>
      </p:sp>
    </p:spTree>
    <p:extLst>
      <p:ext uri="{BB962C8B-B14F-4D97-AF65-F5344CB8AC3E}">
        <p14:creationId xmlns:p14="http://schemas.microsoft.com/office/powerpoint/2010/main" val="3512896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Bottom Header Blue, 1 column">
    <p:spTree>
      <p:nvGrpSpPr>
        <p:cNvPr id="1" name=""/>
        <p:cNvGrpSpPr/>
        <p:nvPr/>
      </p:nvGrpSpPr>
      <p:grpSpPr>
        <a:xfrm>
          <a:off x="0" y="0"/>
          <a:ext cx="0" cy="0"/>
          <a:chOff x="0" y="0"/>
          <a:chExt cx="0" cy="0"/>
        </a:xfrm>
      </p:grpSpPr>
      <p:sp>
        <p:nvSpPr>
          <p:cNvPr id="4" name="TextBox 3"/>
          <p:cNvSpPr txBox="1"/>
          <p:nvPr userDrawn="1"/>
        </p:nvSpPr>
        <p:spPr>
          <a:xfrm>
            <a:off x="13169099" y="6339186"/>
            <a:ext cx="184731" cy="461665"/>
          </a:xfrm>
          <a:prstGeom prst="rect">
            <a:avLst/>
          </a:prstGeom>
          <a:noFill/>
        </p:spPr>
        <p:txBody>
          <a:bodyPr wrap="none" rtlCol="0">
            <a:spAutoFit/>
          </a:bodyPr>
          <a:lstStyle/>
          <a:p>
            <a:pPr defTabSz="609585"/>
            <a:endParaRPr lang="en-US" sz="2400" dirty="0">
              <a:solidFill>
                <a:prstClr val="black"/>
              </a:solidFill>
            </a:endParaRPr>
          </a:p>
        </p:txBody>
      </p:sp>
      <p:sp>
        <p:nvSpPr>
          <p:cNvPr id="3" name="Picture Placeholder 2"/>
          <p:cNvSpPr>
            <a:spLocks noGrp="1"/>
          </p:cNvSpPr>
          <p:nvPr>
            <p:ph type="pic" sz="quarter" idx="10"/>
          </p:nvPr>
        </p:nvSpPr>
        <p:spPr>
          <a:xfrm>
            <a:off x="476529" y="1432065"/>
            <a:ext cx="3591889" cy="2742369"/>
          </a:xfrm>
          <a:prstGeom prst="rect">
            <a:avLst/>
          </a:prstGeom>
        </p:spPr>
        <p:txBody>
          <a:bodyPr/>
          <a:lstStyle/>
          <a:p>
            <a:endParaRPr lang="en-US" dirty="0"/>
          </a:p>
        </p:txBody>
      </p:sp>
    </p:spTree>
    <p:extLst>
      <p:ext uri="{BB962C8B-B14F-4D97-AF65-F5344CB8AC3E}">
        <p14:creationId xmlns:p14="http://schemas.microsoft.com/office/powerpoint/2010/main" val="25505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Bottom Header Blue, 1 column">
    <p:spTree>
      <p:nvGrpSpPr>
        <p:cNvPr id="1" name=""/>
        <p:cNvGrpSpPr/>
        <p:nvPr/>
      </p:nvGrpSpPr>
      <p:grpSpPr>
        <a:xfrm>
          <a:off x="0" y="0"/>
          <a:ext cx="0" cy="0"/>
          <a:chOff x="0" y="0"/>
          <a:chExt cx="0" cy="0"/>
        </a:xfrm>
      </p:grpSpPr>
      <p:sp>
        <p:nvSpPr>
          <p:cNvPr id="4" name="TextBox 3"/>
          <p:cNvSpPr txBox="1"/>
          <p:nvPr userDrawn="1"/>
        </p:nvSpPr>
        <p:spPr>
          <a:xfrm>
            <a:off x="13169099" y="6339186"/>
            <a:ext cx="184731" cy="461665"/>
          </a:xfrm>
          <a:prstGeom prst="rect">
            <a:avLst/>
          </a:prstGeom>
          <a:noFill/>
        </p:spPr>
        <p:txBody>
          <a:bodyPr wrap="none" rtlCol="0">
            <a:spAutoFit/>
          </a:bodyPr>
          <a:lstStyle/>
          <a:p>
            <a:pPr defTabSz="609585"/>
            <a:endParaRPr lang="en-US" sz="2400" dirty="0">
              <a:solidFill>
                <a:prstClr val="black"/>
              </a:solidFill>
            </a:endParaRPr>
          </a:p>
        </p:txBody>
      </p:sp>
      <p:sp>
        <p:nvSpPr>
          <p:cNvPr id="3" name="Picture Placeholder 2"/>
          <p:cNvSpPr>
            <a:spLocks noGrp="1"/>
          </p:cNvSpPr>
          <p:nvPr>
            <p:ph type="pic" sz="quarter" idx="10"/>
          </p:nvPr>
        </p:nvSpPr>
        <p:spPr>
          <a:xfrm>
            <a:off x="476529" y="1432065"/>
            <a:ext cx="3591889" cy="2742369"/>
          </a:xfrm>
          <a:prstGeom prst="rect">
            <a:avLst/>
          </a:prstGeom>
        </p:spPr>
        <p:txBody>
          <a:bodyPr/>
          <a:lstStyle/>
          <a:p>
            <a:endParaRPr lang="en-US" dirty="0"/>
          </a:p>
        </p:txBody>
      </p:sp>
    </p:spTree>
    <p:extLst>
      <p:ext uri="{BB962C8B-B14F-4D97-AF65-F5344CB8AC3E}">
        <p14:creationId xmlns:p14="http://schemas.microsoft.com/office/powerpoint/2010/main" val="2566488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046308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ctr" defTabSz="609585" rtl="0" eaLnBrk="1" latinLnBrk="0" hangingPunct="1">
        <a:spcBef>
          <a:spcPct val="0"/>
        </a:spcBef>
        <a:buNone/>
        <a:defRPr sz="5867" kern="1200">
          <a:solidFill>
            <a:schemeClr val="tx1"/>
          </a:solidFill>
          <a:latin typeface="Arial"/>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100638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8" r:id="rId8"/>
    <p:sldLayoutId id="2147483699" r:id="rId9"/>
    <p:sldLayoutId id="2147483700" r:id="rId10"/>
    <p:sldLayoutId id="2147483701" r:id="rId11"/>
    <p:sldLayoutId id="2147483702" r:id="rId12"/>
    <p:sldLayoutId id="2147483703" r:id="rId13"/>
  </p:sldLayoutIdLst>
  <p:txStyles>
    <p:titleStyle>
      <a:lvl1pPr algn="ctr" defTabSz="457189" rtl="0" eaLnBrk="1" latinLnBrk="0" hangingPunct="1">
        <a:spcBef>
          <a:spcPct val="0"/>
        </a:spcBef>
        <a:buNone/>
        <a:defRPr sz="4400" kern="1200">
          <a:solidFill>
            <a:schemeClr val="tx1"/>
          </a:solidFill>
          <a:latin typeface="Arial"/>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3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B1B7F1-A652-49C1-A025-7F5DD6AAD6A7}" type="datetimeFigureOut">
              <a:rPr lang="en-US" smtClean="0">
                <a:solidFill>
                  <a:prstClr val="black">
                    <a:tint val="75000"/>
                  </a:prstClr>
                </a:solidFill>
              </a:rPr>
              <a:pPr/>
              <a:t>6/19/2017</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3CF9D-F076-411F-B350-0440350D06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038967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alpha val="3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B1B7F1-A652-49C1-A025-7F5DD6AAD6A7}" type="datetimeFigureOut">
              <a:rPr lang="en-US" smtClean="0">
                <a:solidFill>
                  <a:prstClr val="black">
                    <a:tint val="75000"/>
                  </a:prstClr>
                </a:solidFill>
              </a:rPr>
              <a:pPr/>
              <a:t>6/19/2017</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3CF9D-F076-411F-B350-0440350D06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104019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59" r:id="rId20"/>
    <p:sldLayoutId id="2147483762" r:id="rId2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65.xml"/><Relationship Id="rId6" Type="http://schemas.openxmlformats.org/officeDocument/2006/relationships/image" Target="../media/image54.png"/><Relationship Id="rId5" Type="http://schemas.openxmlformats.org/officeDocument/2006/relationships/image" Target="../media/image53.tiff"/><Relationship Id="rId4" Type="http://schemas.openxmlformats.org/officeDocument/2006/relationships/image" Target="../media/image52.png"/></Relationships>
</file>

<file path=ppt/slides/_rels/slide1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66.xml"/><Relationship Id="rId5" Type="http://schemas.openxmlformats.org/officeDocument/2006/relationships/image" Target="../media/image57.png"/><Relationship Id="rId4" Type="http://schemas.openxmlformats.org/officeDocument/2006/relationships/image" Target="../media/image56.png"/></Relationships>
</file>

<file path=ppt/slides/_rels/slide1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4.xml"/><Relationship Id="rId1" Type="http://schemas.openxmlformats.org/officeDocument/2006/relationships/slideLayout" Target="../slideLayouts/slideLayout66.xml"/><Relationship Id="rId6" Type="http://schemas.openxmlformats.org/officeDocument/2006/relationships/image" Target="../media/image62.PNG"/><Relationship Id="rId5" Type="http://schemas.openxmlformats.org/officeDocument/2006/relationships/image" Target="../media/image61.jpg"/><Relationship Id="rId4" Type="http://schemas.openxmlformats.org/officeDocument/2006/relationships/image" Target="../media/image60.jpeg"/></Relationships>
</file>

<file path=ppt/slides/_rels/slide1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6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xml"/><Relationship Id="rId1" Type="http://schemas.openxmlformats.org/officeDocument/2006/relationships/slideLayout" Target="../slideLayouts/slideLayout52.xml"/><Relationship Id="rId4" Type="http://schemas.openxmlformats.org/officeDocument/2006/relationships/image" Target="../media/image47.png"/></Relationships>
</file>

<file path=ppt/slides/_rels/slide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9.xml"/><Relationship Id="rId1" Type="http://schemas.openxmlformats.org/officeDocument/2006/relationships/slideLayout" Target="../slideLayouts/slideLayout41.xml"/><Relationship Id="rId5" Type="http://schemas.openxmlformats.org/officeDocument/2006/relationships/image" Target="../media/image50.png"/><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487" y="574691"/>
            <a:ext cx="10464800" cy="562711"/>
          </a:xfrm>
        </p:spPr>
        <p:txBody>
          <a:bodyPr/>
          <a:lstStyle/>
          <a:p>
            <a:r>
              <a:rPr lang="en-US" sz="2667" dirty="0"/>
              <a:t>ATOM EXPO 2017 </a:t>
            </a:r>
            <a:br>
              <a:rPr lang="en-US" sz="2667" dirty="0"/>
            </a:br>
            <a:endParaRPr lang="en-US" sz="2667" dirty="0"/>
          </a:p>
        </p:txBody>
      </p:sp>
      <p:pic>
        <p:nvPicPr>
          <p:cNvPr id="3" name="Picture 2"/>
          <p:cNvPicPr>
            <a:picLocks noChangeAspect="1"/>
          </p:cNvPicPr>
          <p:nvPr/>
        </p:nvPicPr>
        <p:blipFill>
          <a:blip r:embed="rId3"/>
          <a:stretch>
            <a:fillRect/>
          </a:stretch>
        </p:blipFill>
        <p:spPr>
          <a:xfrm>
            <a:off x="-1057" y="5086043"/>
            <a:ext cx="12193057" cy="861643"/>
          </a:xfrm>
          <a:prstGeom prst="rect">
            <a:avLst/>
          </a:prstGeom>
        </p:spPr>
      </p:pic>
      <p:sp>
        <p:nvSpPr>
          <p:cNvPr id="4" name="TextBox 3"/>
          <p:cNvSpPr txBox="1"/>
          <p:nvPr/>
        </p:nvSpPr>
        <p:spPr>
          <a:xfrm>
            <a:off x="917487" y="2726969"/>
            <a:ext cx="9322904" cy="1323439"/>
          </a:xfrm>
          <a:prstGeom prst="rect">
            <a:avLst/>
          </a:prstGeom>
          <a:noFill/>
        </p:spPr>
        <p:txBody>
          <a:bodyPr wrap="square" rtlCol="0">
            <a:spAutoFit/>
          </a:bodyPr>
          <a:lstStyle/>
          <a:p>
            <a:r>
              <a:rPr lang="en-GB" sz="4000" dirty="0" smtClean="0">
                <a:solidFill>
                  <a:schemeClr val="bg1"/>
                </a:solidFill>
                <a:latin typeface="Arial" panose="020B0604020202020204" pitchFamily="34" charset="0"/>
                <a:cs typeface="Arial" panose="020B0604020202020204" pitchFamily="34" charset="0"/>
              </a:rPr>
              <a:t>Best practices of digital adoption in industrial companies (session 1.1)</a:t>
            </a:r>
            <a:endParaRPr lang="en-GB"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659082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487" y="4669693"/>
            <a:ext cx="10464800" cy="562711"/>
          </a:xfrm>
        </p:spPr>
        <p:txBody>
          <a:bodyPr/>
          <a:lstStyle/>
          <a:p>
            <a:r>
              <a:rPr lang="en-US" sz="2667" dirty="0"/>
              <a:t>ATOM EXPO 2017 </a:t>
            </a:r>
            <a:br>
              <a:rPr lang="en-US" sz="2667" dirty="0"/>
            </a:br>
            <a:endParaRPr lang="en-US" sz="2667" dirty="0"/>
          </a:p>
        </p:txBody>
      </p:sp>
      <p:pic>
        <p:nvPicPr>
          <p:cNvPr id="3" name="Picture 2"/>
          <p:cNvPicPr>
            <a:picLocks noChangeAspect="1"/>
          </p:cNvPicPr>
          <p:nvPr/>
        </p:nvPicPr>
        <p:blipFill>
          <a:blip r:embed="rId3"/>
          <a:stretch>
            <a:fillRect/>
          </a:stretch>
        </p:blipFill>
        <p:spPr>
          <a:xfrm>
            <a:off x="-47949" y="5516865"/>
            <a:ext cx="12193057" cy="861643"/>
          </a:xfrm>
          <a:prstGeom prst="rect">
            <a:avLst/>
          </a:prstGeom>
        </p:spPr>
      </p:pic>
      <p:sp>
        <p:nvSpPr>
          <p:cNvPr id="7" name="TextBox 6"/>
          <p:cNvSpPr txBox="1"/>
          <p:nvPr/>
        </p:nvSpPr>
        <p:spPr>
          <a:xfrm>
            <a:off x="554893" y="2953603"/>
            <a:ext cx="11988800" cy="830997"/>
          </a:xfrm>
          <a:prstGeom prst="rect">
            <a:avLst/>
          </a:prstGeom>
          <a:noFill/>
        </p:spPr>
        <p:txBody>
          <a:bodyPr wrap="square" rtlCol="0">
            <a:spAutoFit/>
          </a:bodyPr>
          <a:lstStyle/>
          <a:p>
            <a:pPr marL="0" marR="0" lvl="0" indent="0" defTabSz="609585"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smtClean="0">
                <a:ln>
                  <a:noFill/>
                </a:ln>
                <a:solidFill>
                  <a:prstClr val="white"/>
                </a:solidFill>
                <a:effectLst/>
                <a:uLnTx/>
                <a:uFillTx/>
              </a:rPr>
              <a:t>Productivity Advancement Targets (PAT’s) </a:t>
            </a:r>
            <a:endParaRPr kumimoji="0" lang="en-US" sz="3200" b="0" i="0" u="none" strike="noStrike" kern="0" cap="none" spc="0" normalizeH="0" baseline="0" noProof="0" dirty="0" smtClean="0">
              <a:ln>
                <a:noFill/>
              </a:ln>
              <a:solidFill>
                <a:prstClr val="white"/>
              </a:solidFill>
              <a:effectLst/>
              <a:uLnTx/>
              <a:uFillTx/>
            </a:endParaRPr>
          </a:p>
        </p:txBody>
      </p:sp>
    </p:spTree>
    <p:extLst>
      <p:ext uri="{BB962C8B-B14F-4D97-AF65-F5344CB8AC3E}">
        <p14:creationId xmlns:p14="http://schemas.microsoft.com/office/powerpoint/2010/main" val="683612221"/>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5-08-29 at 8.10.02 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9708731">
            <a:off x="2065749" y="3705705"/>
            <a:ext cx="3136209" cy="1761915"/>
          </a:xfrm>
          <a:prstGeom prst="rect">
            <a:avLst/>
          </a:prstGeom>
          <a:ln>
            <a:solidFill>
              <a:srgbClr val="4F81BD"/>
            </a:solidFill>
          </a:ln>
          <a:effectLst>
            <a:outerShdw blurRad="50800" dist="38100" dir="2700000" algn="tl" rotWithShape="0">
              <a:prstClr val="black">
                <a:alpha val="40000"/>
              </a:prstClr>
            </a:outerShdw>
          </a:effectLst>
        </p:spPr>
      </p:pic>
      <p:sp>
        <p:nvSpPr>
          <p:cNvPr id="8" name="TextBox 7"/>
          <p:cNvSpPr txBox="1"/>
          <p:nvPr/>
        </p:nvSpPr>
        <p:spPr>
          <a:xfrm>
            <a:off x="695664" y="6107588"/>
            <a:ext cx="3275757" cy="256545"/>
          </a:xfrm>
          <a:prstGeom prst="rect">
            <a:avLst/>
          </a:prstGeom>
          <a:noFill/>
        </p:spPr>
        <p:txBody>
          <a:bodyPr wrap="square" rtlCol="0">
            <a:spAutoFit/>
          </a:bodyPr>
          <a:lstStyle/>
          <a:p>
            <a:pPr defTabSz="609585"/>
            <a:r>
              <a:rPr lang="en-US" sz="1067" dirty="0">
                <a:solidFill>
                  <a:prstClr val="black"/>
                </a:solidFill>
              </a:rPr>
              <a:t>* Barry B. LePatner, Esq., LePatner &amp; Associates </a:t>
            </a:r>
            <a:r>
              <a:rPr lang="en-US" sz="1067" dirty="0">
                <a:solidFill>
                  <a:prstClr val="black"/>
                </a:solidFill>
              </a:rPr>
              <a:t>LLP</a:t>
            </a:r>
            <a:endParaRPr lang="en-US" sz="1067" dirty="0">
              <a:solidFill>
                <a:prstClr val="black"/>
              </a:solidFill>
            </a:endParaRPr>
          </a:p>
        </p:txBody>
      </p:sp>
      <p:pic>
        <p:nvPicPr>
          <p:cNvPr id="16" name="Picture 15" descr="Screen Shot 2015-08-29 at 7.52.49 A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5664" y="3014713"/>
            <a:ext cx="4855339" cy="2989936"/>
          </a:xfrm>
          <a:prstGeom prst="rect">
            <a:avLst/>
          </a:prstGeom>
          <a:ln>
            <a:solidFill>
              <a:srgbClr val="4F81BD"/>
            </a:solidFill>
          </a:ln>
          <a:effectLst>
            <a:outerShdw blurRad="50800" dist="38100" dir="2700000" algn="tl" rotWithShape="0">
              <a:prstClr val="black">
                <a:alpha val="40000"/>
              </a:prstClr>
            </a:outerShdw>
          </a:effectLst>
        </p:spPr>
      </p:pic>
      <p:pic>
        <p:nvPicPr>
          <p:cNvPr id="18" name="Picture 17"/>
          <p:cNvPicPr>
            <a:picLocks noChangeAspect="1"/>
          </p:cNvPicPr>
          <p:nvPr/>
        </p:nvPicPr>
        <p:blipFill rotWithShape="1">
          <a:blip r:embed="rId5"/>
          <a:srcRect l="5788" t="4938" r="4708" b="11201"/>
          <a:stretch/>
        </p:blipFill>
        <p:spPr>
          <a:xfrm>
            <a:off x="2793004" y="1342827"/>
            <a:ext cx="2480001" cy="2045336"/>
          </a:xfrm>
          <a:prstGeom prst="rect">
            <a:avLst/>
          </a:prstGeom>
          <a:ln>
            <a:solidFill>
              <a:schemeClr val="accent1"/>
            </a:solidFill>
          </a:ln>
          <a:effectLst>
            <a:outerShdw blurRad="50800" dist="38100" dir="2700000" algn="tl" rotWithShape="0">
              <a:prstClr val="black">
                <a:alpha val="40000"/>
              </a:prstClr>
            </a:outerShdw>
          </a:effectLst>
        </p:spPr>
      </p:pic>
      <p:sp>
        <p:nvSpPr>
          <p:cNvPr id="4" name="Rectangle 3"/>
          <p:cNvSpPr/>
          <p:nvPr/>
        </p:nvSpPr>
        <p:spPr>
          <a:xfrm>
            <a:off x="5907513" y="1905001"/>
            <a:ext cx="6096000" cy="3416320"/>
          </a:xfrm>
          <a:prstGeom prst="rect">
            <a:avLst/>
          </a:prstGeom>
        </p:spPr>
        <p:txBody>
          <a:bodyPr>
            <a:spAutoFit/>
          </a:bodyPr>
          <a:lstStyle/>
          <a:p>
            <a:pPr defTabSz="1219140"/>
            <a:r>
              <a:rPr lang="en-US" sz="2400" i="1" dirty="0">
                <a:solidFill>
                  <a:srgbClr val="4B83BC"/>
                </a:solidFill>
              </a:rPr>
              <a:t>The Capital Projects industry is surrounded by great talent, powerful technologies, and has best practices</a:t>
            </a:r>
            <a:r>
              <a:rPr lang="is-IS" sz="2400" i="1" dirty="0">
                <a:solidFill>
                  <a:srgbClr val="4B83BC"/>
                </a:solidFill>
              </a:rPr>
              <a:t>…</a:t>
            </a:r>
          </a:p>
          <a:p>
            <a:pPr defTabSz="1219140"/>
            <a:r>
              <a:rPr lang="is-IS" sz="2400" i="1" dirty="0">
                <a:solidFill>
                  <a:srgbClr val="4B83BC"/>
                </a:solidFill>
              </a:rPr>
              <a:t> </a:t>
            </a:r>
          </a:p>
          <a:p>
            <a:pPr defTabSz="1219140"/>
            <a:r>
              <a:rPr lang="en-US" sz="2400" b="1" i="1" dirty="0">
                <a:solidFill>
                  <a:srgbClr val="4B83BC"/>
                </a:solidFill>
              </a:rPr>
              <a:t>Why has our productivity not changed?</a:t>
            </a:r>
          </a:p>
          <a:p>
            <a:pPr defTabSz="1219140"/>
            <a:r>
              <a:rPr lang="en-US" sz="2400" b="1" i="1" dirty="0">
                <a:solidFill>
                  <a:srgbClr val="4B83BC"/>
                </a:solidFill>
              </a:rPr>
              <a:t>Why aren’t we </a:t>
            </a:r>
            <a:r>
              <a:rPr lang="en-US" sz="2400" b="1" i="1" dirty="0" smtClean="0">
                <a:solidFill>
                  <a:srgbClr val="4B83BC"/>
                </a:solidFill>
              </a:rPr>
              <a:t>getting great benefits</a:t>
            </a:r>
            <a:r>
              <a:rPr lang="en-US" sz="2400" b="1" i="1" dirty="0">
                <a:solidFill>
                  <a:srgbClr val="4B83BC"/>
                </a:solidFill>
              </a:rPr>
              <a:t>?</a:t>
            </a:r>
          </a:p>
          <a:p>
            <a:pPr defTabSz="1219140"/>
            <a:endParaRPr lang="en-US" sz="2400" b="1" i="1" dirty="0">
              <a:solidFill>
                <a:srgbClr val="4B83BC"/>
              </a:solidFill>
            </a:endParaRPr>
          </a:p>
          <a:p>
            <a:pPr defTabSz="1219140"/>
            <a:r>
              <a:rPr lang="en-US" sz="2400" b="1" i="1" dirty="0">
                <a:solidFill>
                  <a:srgbClr val="4B83BC"/>
                </a:solidFill>
              </a:rPr>
              <a:t>Or, what is needed to harvest dramatic benefits?</a:t>
            </a:r>
          </a:p>
        </p:txBody>
      </p:sp>
      <p:sp>
        <p:nvSpPr>
          <p:cNvPr id="2" name="Title 1"/>
          <p:cNvSpPr>
            <a:spLocks noGrp="1"/>
          </p:cNvSpPr>
          <p:nvPr>
            <p:ph type="title"/>
          </p:nvPr>
        </p:nvSpPr>
        <p:spPr>
          <a:xfrm>
            <a:off x="351156" y="205760"/>
            <a:ext cx="11652357" cy="1034129"/>
          </a:xfrm>
        </p:spPr>
        <p:txBody>
          <a:bodyPr/>
          <a:lstStyle/>
          <a:p>
            <a:r>
              <a:rPr lang="en-US" sz="3733" dirty="0"/>
              <a:t>2. Overview of the </a:t>
            </a:r>
            <a:r>
              <a:rPr lang="en-US" sz="3733" dirty="0"/>
              <a:t>Construction PAT  -  Advanced </a:t>
            </a:r>
            <a:r>
              <a:rPr lang="en-US" sz="3733" dirty="0"/>
              <a:t>Work Packaging </a:t>
            </a:r>
            <a:r>
              <a:rPr lang="en-US" sz="3733" dirty="0"/>
              <a:t>and Automated Field Control </a:t>
            </a:r>
            <a:endParaRPr lang="en-US" sz="3733" dirty="0"/>
          </a:p>
        </p:txBody>
      </p:sp>
      <p:pic>
        <p:nvPicPr>
          <p:cNvPr id="3" name="Picture 2"/>
          <p:cNvPicPr>
            <a:picLocks noChangeAspect="1"/>
          </p:cNvPicPr>
          <p:nvPr/>
        </p:nvPicPr>
        <p:blipFill>
          <a:blip r:embed="rId6"/>
          <a:stretch>
            <a:fillRect/>
          </a:stretch>
        </p:blipFill>
        <p:spPr>
          <a:xfrm>
            <a:off x="269936" y="2236735"/>
            <a:ext cx="3905250" cy="2047875"/>
          </a:xfrm>
          <a:prstGeom prst="rect">
            <a:avLst/>
          </a:prstGeom>
        </p:spPr>
      </p:pic>
    </p:spTree>
    <p:extLst>
      <p:ext uri="{BB962C8B-B14F-4D97-AF65-F5344CB8AC3E}">
        <p14:creationId xmlns:p14="http://schemas.microsoft.com/office/powerpoint/2010/main" val="2577458642"/>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96080" y="726062"/>
            <a:ext cx="1609480" cy="461665"/>
          </a:xfrm>
          <a:prstGeom prst="rect">
            <a:avLst/>
          </a:prstGeom>
          <a:noFill/>
        </p:spPr>
        <p:txBody>
          <a:bodyPr wrap="none" rtlCol="0">
            <a:spAutoFit/>
          </a:bodyPr>
          <a:lstStyle/>
          <a:p>
            <a:pPr defTabSz="609585"/>
            <a:r>
              <a:rPr lang="en-US" sz="2400" dirty="0">
                <a:solidFill>
                  <a:prstClr val="black"/>
                </a:solidFill>
              </a:rPr>
              <a:t>Cost Model</a:t>
            </a:r>
            <a:endParaRPr lang="en-US" sz="2400" dirty="0">
              <a:solidFill>
                <a:prstClr val="black"/>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17" y="1218504"/>
            <a:ext cx="4246136" cy="19938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635" y="3517437"/>
            <a:ext cx="3377272" cy="2737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Brace 3"/>
          <p:cNvSpPr/>
          <p:nvPr/>
        </p:nvSpPr>
        <p:spPr>
          <a:xfrm>
            <a:off x="4247375" y="980827"/>
            <a:ext cx="1239024" cy="527397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609585"/>
            <a:endParaRPr lang="en-US" sz="2400" dirty="0">
              <a:solidFill>
                <a:prstClr val="black"/>
              </a:solidFill>
            </a:endParaRP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542" y="1374838"/>
            <a:ext cx="5955825" cy="4485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5625541" y="822952"/>
            <a:ext cx="4447115" cy="461665"/>
          </a:xfrm>
          <a:prstGeom prst="rect">
            <a:avLst/>
          </a:prstGeom>
          <a:noFill/>
        </p:spPr>
        <p:txBody>
          <a:bodyPr wrap="none" rtlCol="0">
            <a:spAutoFit/>
          </a:bodyPr>
          <a:lstStyle/>
          <a:p>
            <a:pPr defTabSz="609585"/>
            <a:r>
              <a:rPr lang="en-US" sz="2400" dirty="0">
                <a:solidFill>
                  <a:prstClr val="black"/>
                </a:solidFill>
              </a:rPr>
              <a:t>Productivity Advancement Targets</a:t>
            </a:r>
            <a:endParaRPr lang="en-US" sz="2400" dirty="0">
              <a:solidFill>
                <a:prstClr val="black"/>
              </a:solidFill>
            </a:endParaRPr>
          </a:p>
        </p:txBody>
      </p:sp>
      <p:sp>
        <p:nvSpPr>
          <p:cNvPr id="9" name="TextBox 8"/>
          <p:cNvSpPr txBox="1"/>
          <p:nvPr/>
        </p:nvSpPr>
        <p:spPr>
          <a:xfrm>
            <a:off x="626560" y="76201"/>
            <a:ext cx="10926581" cy="543675"/>
          </a:xfrm>
          <a:prstGeom prst="rect">
            <a:avLst/>
          </a:prstGeom>
          <a:noFill/>
        </p:spPr>
        <p:txBody>
          <a:bodyPr wrap="none" rtlCol="0">
            <a:spAutoFit/>
          </a:bodyPr>
          <a:lstStyle/>
          <a:p>
            <a:pPr algn="ctr" defTabSz="609585"/>
            <a:r>
              <a:rPr lang="en-US" sz="2933" b="1" dirty="0">
                <a:solidFill>
                  <a:srgbClr val="1F497D"/>
                </a:solidFill>
              </a:rPr>
              <a:t>Integrated </a:t>
            </a:r>
            <a:r>
              <a:rPr lang="en-US" sz="2933" b="1" dirty="0">
                <a:solidFill>
                  <a:srgbClr val="1F497D"/>
                </a:solidFill>
              </a:rPr>
              <a:t>System Solutions and Technology Enabled Work Processes</a:t>
            </a:r>
            <a:endParaRPr lang="en-US" sz="2933" b="1" dirty="0">
              <a:solidFill>
                <a:srgbClr val="1F497D"/>
              </a:solidFill>
            </a:endParaRPr>
          </a:p>
        </p:txBody>
      </p:sp>
    </p:spTree>
    <p:extLst>
      <p:ext uri="{BB962C8B-B14F-4D97-AF65-F5344CB8AC3E}">
        <p14:creationId xmlns:p14="http://schemas.microsoft.com/office/powerpoint/2010/main" val="1482837490"/>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68438" y="0"/>
            <a:ext cx="10304362" cy="6542901"/>
          </a:xfrm>
          <a:prstGeom prst="rect">
            <a:avLst/>
          </a:prstGeom>
        </p:spPr>
      </p:pic>
    </p:spTree>
    <p:extLst>
      <p:ext uri="{BB962C8B-B14F-4D97-AF65-F5344CB8AC3E}">
        <p14:creationId xmlns:p14="http://schemas.microsoft.com/office/powerpoint/2010/main" val="661931276"/>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149225"/>
            <a:ext cx="10515600" cy="1325563"/>
          </a:xfrm>
          <a:prstGeom prst="rect">
            <a:avLst/>
          </a:prstGeom>
        </p:spPr>
        <p:txBody>
          <a:bodyP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smtClean="0"/>
              <a:t>Coming Next…</a:t>
            </a:r>
            <a:endParaRPr lang="en-US" sz="4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512" y="1274748"/>
            <a:ext cx="6834389" cy="1865312"/>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8711"/>
          <a:stretch/>
        </p:blipFill>
        <p:spPr>
          <a:xfrm>
            <a:off x="8144413" y="831072"/>
            <a:ext cx="3815080" cy="333054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512" y="3517900"/>
            <a:ext cx="2531311" cy="230664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1508" y="3517900"/>
            <a:ext cx="3358393" cy="2306648"/>
          </a:xfrm>
          <a:prstGeom prst="rect">
            <a:avLst/>
          </a:prstGeom>
        </p:spPr>
      </p:pic>
    </p:spTree>
    <p:extLst>
      <p:ext uri="{BB962C8B-B14F-4D97-AF65-F5344CB8AC3E}">
        <p14:creationId xmlns:p14="http://schemas.microsoft.com/office/powerpoint/2010/main" val="1161897267"/>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stuart\Desktop\COMIT\EMT\Pictures snaps\Capture3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1892" y="670170"/>
            <a:ext cx="8493492" cy="477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9615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487" y="574691"/>
            <a:ext cx="10464800" cy="562711"/>
          </a:xfrm>
        </p:spPr>
        <p:txBody>
          <a:bodyPr/>
          <a:lstStyle/>
          <a:p>
            <a:r>
              <a:rPr lang="en-US" sz="2667" dirty="0"/>
              <a:t>ATOM EXPO 2017 </a:t>
            </a:r>
            <a:br>
              <a:rPr lang="en-US" sz="2667" dirty="0"/>
            </a:br>
            <a:endParaRPr lang="en-US" sz="2667" dirty="0"/>
          </a:p>
        </p:txBody>
      </p:sp>
      <p:pic>
        <p:nvPicPr>
          <p:cNvPr id="3" name="Picture 2"/>
          <p:cNvPicPr>
            <a:picLocks noChangeAspect="1"/>
          </p:cNvPicPr>
          <p:nvPr/>
        </p:nvPicPr>
        <p:blipFill>
          <a:blip r:embed="rId3"/>
          <a:stretch>
            <a:fillRect/>
          </a:stretch>
        </p:blipFill>
        <p:spPr>
          <a:xfrm>
            <a:off x="-1057" y="5086043"/>
            <a:ext cx="12193057" cy="861643"/>
          </a:xfrm>
          <a:prstGeom prst="rect">
            <a:avLst/>
          </a:prstGeom>
        </p:spPr>
      </p:pic>
      <p:sp>
        <p:nvSpPr>
          <p:cNvPr id="4" name="TextBox 3"/>
          <p:cNvSpPr txBox="1"/>
          <p:nvPr/>
        </p:nvSpPr>
        <p:spPr>
          <a:xfrm>
            <a:off x="917487" y="2726969"/>
            <a:ext cx="9322904" cy="1323439"/>
          </a:xfrm>
          <a:prstGeom prst="rect">
            <a:avLst/>
          </a:prstGeom>
          <a:noFill/>
        </p:spPr>
        <p:txBody>
          <a:bodyPr wrap="square" rtlCol="0">
            <a:spAutoFit/>
          </a:bodyPr>
          <a:lstStyle/>
          <a:p>
            <a:r>
              <a:rPr lang="en-GB" sz="4000" dirty="0" smtClean="0">
                <a:solidFill>
                  <a:prstClr val="white"/>
                </a:solidFill>
                <a:latin typeface="Arial" panose="020B0604020202020204" pitchFamily="34" charset="0"/>
                <a:cs typeface="Arial" panose="020B0604020202020204" pitchFamily="34" charset="0"/>
              </a:rPr>
              <a:t>Best practices of digital adoption in industrial companies (session </a:t>
            </a:r>
            <a:r>
              <a:rPr lang="en-GB" sz="4000" dirty="0" smtClean="0">
                <a:solidFill>
                  <a:prstClr val="white"/>
                </a:solidFill>
                <a:latin typeface="Arial" panose="020B0604020202020204" pitchFamily="34" charset="0"/>
                <a:cs typeface="Arial" panose="020B0604020202020204" pitchFamily="34" charset="0"/>
              </a:rPr>
              <a:t>1.2)</a:t>
            </a:r>
            <a:endParaRPr lang="en-GB" sz="40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1328113"/>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487" y="4669693"/>
            <a:ext cx="10464800" cy="562711"/>
          </a:xfrm>
        </p:spPr>
        <p:txBody>
          <a:bodyPr/>
          <a:lstStyle/>
          <a:p>
            <a:r>
              <a:rPr lang="en-US" sz="2667" dirty="0"/>
              <a:t>ATOM EXPO 2017 </a:t>
            </a:r>
            <a:br>
              <a:rPr lang="en-US" sz="2667" dirty="0"/>
            </a:br>
            <a:endParaRPr lang="en-US" sz="2667" dirty="0"/>
          </a:p>
        </p:txBody>
      </p:sp>
      <p:pic>
        <p:nvPicPr>
          <p:cNvPr id="3" name="Picture 2"/>
          <p:cNvPicPr>
            <a:picLocks noChangeAspect="1"/>
          </p:cNvPicPr>
          <p:nvPr/>
        </p:nvPicPr>
        <p:blipFill>
          <a:blip r:embed="rId3"/>
          <a:stretch>
            <a:fillRect/>
          </a:stretch>
        </p:blipFill>
        <p:spPr>
          <a:xfrm>
            <a:off x="-47949" y="5516865"/>
            <a:ext cx="12193057" cy="861643"/>
          </a:xfrm>
          <a:prstGeom prst="rect">
            <a:avLst/>
          </a:prstGeom>
        </p:spPr>
      </p:pic>
      <p:pic>
        <p:nvPicPr>
          <p:cNvPr id="5" name="Picture 4"/>
          <p:cNvPicPr>
            <a:picLocks noChangeAspect="1"/>
          </p:cNvPicPr>
          <p:nvPr/>
        </p:nvPicPr>
        <p:blipFill>
          <a:blip r:embed="rId4"/>
          <a:stretch>
            <a:fillRect/>
          </a:stretch>
        </p:blipFill>
        <p:spPr>
          <a:xfrm>
            <a:off x="604531" y="50800"/>
            <a:ext cx="6994061" cy="1430652"/>
          </a:xfrm>
          <a:prstGeom prst="rect">
            <a:avLst/>
          </a:prstGeom>
        </p:spPr>
      </p:pic>
      <p:pic>
        <p:nvPicPr>
          <p:cNvPr id="6" name="Picture 5"/>
          <p:cNvPicPr>
            <a:picLocks noChangeAspect="1"/>
          </p:cNvPicPr>
          <p:nvPr/>
        </p:nvPicPr>
        <p:blipFill>
          <a:blip r:embed="rId5"/>
          <a:stretch>
            <a:fillRect/>
          </a:stretch>
        </p:blipFill>
        <p:spPr>
          <a:xfrm>
            <a:off x="604531" y="2328625"/>
            <a:ext cx="10981880" cy="2341067"/>
          </a:xfrm>
          <a:prstGeom prst="rect">
            <a:avLst/>
          </a:prstGeom>
        </p:spPr>
      </p:pic>
    </p:spTree>
    <p:extLst>
      <p:ext uri="{BB962C8B-B14F-4D97-AF65-F5344CB8AC3E}">
        <p14:creationId xmlns:p14="http://schemas.microsoft.com/office/powerpoint/2010/main" val="1294502114"/>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304801" y="434976"/>
            <a:ext cx="8088313" cy="7127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sz="3600" b="1" dirty="0">
                <a:latin typeface="+mj-lt"/>
              </a:rPr>
              <a:t>What is Fiatech and what is </a:t>
            </a:r>
            <a:r>
              <a:rPr lang="en-GB" sz="3600" b="1">
                <a:latin typeface="+mj-lt"/>
              </a:rPr>
              <a:t>it’s </a:t>
            </a:r>
            <a:r>
              <a:rPr lang="en-GB" sz="3600" b="1">
                <a:latin typeface="+mj-lt"/>
              </a:rPr>
              <a:t>Mission</a:t>
            </a:r>
            <a:r>
              <a:rPr lang="en-GB" sz="3600" b="1" dirty="0">
                <a:latin typeface="+mj-lt"/>
              </a:rPr>
              <a:t>?</a:t>
            </a:r>
          </a:p>
        </p:txBody>
      </p:sp>
      <p:sp>
        <p:nvSpPr>
          <p:cNvPr id="13314" name="Rectangle 7"/>
          <p:cNvSpPr>
            <a:spLocks noChangeArrowheads="1"/>
          </p:cNvSpPr>
          <p:nvPr/>
        </p:nvSpPr>
        <p:spPr bwMode="auto">
          <a:xfrm>
            <a:off x="511176" y="4006851"/>
            <a:ext cx="7707312" cy="190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377" eaLnBrk="1" hangingPunct="1">
              <a:lnSpc>
                <a:spcPct val="90000"/>
              </a:lnSpc>
              <a:spcBef>
                <a:spcPct val="20000"/>
              </a:spcBef>
            </a:pPr>
            <a:endParaRPr lang="en-GB" altLang="en-US" b="1" dirty="0">
              <a:solidFill>
                <a:srgbClr val="595959"/>
              </a:solidFill>
              <a:latin typeface="Calibri" pitchFamily="34" charset="0"/>
            </a:endParaRPr>
          </a:p>
          <a:p>
            <a:pPr algn="ctr" defTabSz="914377" eaLnBrk="1" hangingPunct="1">
              <a:lnSpc>
                <a:spcPct val="90000"/>
              </a:lnSpc>
              <a:spcBef>
                <a:spcPct val="20000"/>
              </a:spcBef>
            </a:pPr>
            <a:r>
              <a:rPr lang="en-GB" altLang="en-US" b="1" dirty="0">
                <a:solidFill>
                  <a:srgbClr val="595959"/>
                </a:solidFill>
                <a:latin typeface="Calibri" pitchFamily="34" charset="0"/>
              </a:rPr>
              <a:t>Fiatech’s members are united by one goal:</a:t>
            </a:r>
          </a:p>
          <a:p>
            <a:pPr algn="ctr" defTabSz="914377" eaLnBrk="1" hangingPunct="1">
              <a:lnSpc>
                <a:spcPct val="90000"/>
              </a:lnSpc>
              <a:spcBef>
                <a:spcPct val="20000"/>
              </a:spcBef>
            </a:pPr>
            <a:r>
              <a:rPr lang="en-GB" altLang="en-US" dirty="0">
                <a:solidFill>
                  <a:srgbClr val="595959"/>
                </a:solidFill>
                <a:latin typeface="Calibri" pitchFamily="34" charset="0"/>
              </a:rPr>
              <a:t>…. step change improvement in the design, procurement, engineering, construction, and maintenance of large capital assets.</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3114" y="-11113"/>
            <a:ext cx="2308225"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5" descr="large_MX-GetacTablet4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2163" y="0"/>
            <a:ext cx="1135063" cy="158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7" descr="Augmented-reality-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0265" y="4584701"/>
            <a:ext cx="2217737"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11176" y="1323975"/>
            <a:ext cx="7510464" cy="2800767"/>
          </a:xfrm>
          <a:prstGeom prst="rect">
            <a:avLst/>
          </a:prstGeom>
        </p:spPr>
        <p:txBody>
          <a:bodyPr wrap="square">
            <a:spAutoFit/>
          </a:bodyPr>
          <a:lstStyle/>
          <a:p>
            <a:pPr algn="ctr">
              <a:defRPr/>
            </a:pPr>
            <a:endParaRPr lang="en-US" sz="2400" dirty="0">
              <a:solidFill>
                <a:prstClr val="black">
                  <a:lumMod val="65000"/>
                  <a:lumOff val="35000"/>
                </a:prstClr>
              </a:solidFill>
              <a:cs typeface="Arial" pitchFamily="34" charset="0"/>
            </a:endParaRPr>
          </a:p>
          <a:p>
            <a:pPr algn="ctr">
              <a:defRPr/>
            </a:pPr>
            <a:r>
              <a:rPr lang="en-US" sz="2400" dirty="0" smtClean="0">
                <a:solidFill>
                  <a:prstClr val="black">
                    <a:lumMod val="65000"/>
                    <a:lumOff val="35000"/>
                  </a:prstClr>
                </a:solidFill>
                <a:cs typeface="Arial" pitchFamily="34" charset="0"/>
              </a:rPr>
              <a:t>A community </a:t>
            </a:r>
            <a:r>
              <a:rPr lang="en-US" sz="2400" dirty="0">
                <a:solidFill>
                  <a:prstClr val="black">
                    <a:lumMod val="65000"/>
                    <a:lumOff val="35000"/>
                  </a:prstClr>
                </a:solidFill>
                <a:cs typeface="Arial" pitchFamily="34" charset="0"/>
              </a:rPr>
              <a:t>of </a:t>
            </a:r>
          </a:p>
          <a:p>
            <a:pPr algn="ctr">
              <a:defRPr/>
            </a:pPr>
            <a:r>
              <a:rPr lang="en-US" sz="2400" dirty="0">
                <a:solidFill>
                  <a:prstClr val="black">
                    <a:lumMod val="65000"/>
                    <a:lumOff val="35000"/>
                  </a:prstClr>
                </a:solidFill>
                <a:cs typeface="Arial" pitchFamily="34" charset="0"/>
              </a:rPr>
              <a:t>passionate stakeholders working together to lead global </a:t>
            </a:r>
            <a:r>
              <a:rPr lang="en-US" sz="2800" b="1" dirty="0">
                <a:solidFill>
                  <a:prstClr val="black">
                    <a:lumMod val="65000"/>
                    <a:lumOff val="35000"/>
                  </a:prstClr>
                </a:solidFill>
                <a:cs typeface="Arial" pitchFamily="34" charset="0"/>
              </a:rPr>
              <a:t>development and  adoption of </a:t>
            </a:r>
          </a:p>
          <a:p>
            <a:pPr algn="ctr">
              <a:defRPr/>
            </a:pPr>
            <a:r>
              <a:rPr lang="en-US" sz="2800" b="1" dirty="0">
                <a:solidFill>
                  <a:prstClr val="black">
                    <a:lumMod val="65000"/>
                    <a:lumOff val="35000"/>
                  </a:prstClr>
                </a:solidFill>
                <a:cs typeface="Arial" pitchFamily="34" charset="0"/>
              </a:rPr>
              <a:t>innovative practices and technologies </a:t>
            </a:r>
          </a:p>
          <a:p>
            <a:pPr algn="ctr">
              <a:defRPr/>
            </a:pPr>
            <a:r>
              <a:rPr lang="en-US" sz="2400" dirty="0">
                <a:solidFill>
                  <a:prstClr val="black">
                    <a:lumMod val="65000"/>
                    <a:lumOff val="35000"/>
                  </a:prstClr>
                </a:solidFill>
                <a:cs typeface="Arial" pitchFamily="34" charset="0"/>
              </a:rPr>
              <a:t>to realize the highest business value </a:t>
            </a:r>
          </a:p>
          <a:p>
            <a:pPr algn="ctr">
              <a:defRPr/>
            </a:pPr>
            <a:r>
              <a:rPr lang="en-US" sz="2400" dirty="0">
                <a:solidFill>
                  <a:prstClr val="black">
                    <a:lumMod val="65000"/>
                    <a:lumOff val="35000"/>
                  </a:prstClr>
                </a:solidFill>
                <a:cs typeface="Arial" pitchFamily="34" charset="0"/>
              </a:rPr>
              <a:t>throughout the life cycle of capital assets. </a:t>
            </a:r>
          </a:p>
        </p:txBody>
      </p:sp>
      <p:pic>
        <p:nvPicPr>
          <p:cNvPr id="3" name="Picture 2"/>
          <p:cNvPicPr>
            <a:picLocks noChangeAspect="1"/>
          </p:cNvPicPr>
          <p:nvPr/>
        </p:nvPicPr>
        <p:blipFill>
          <a:blip r:embed="rId6"/>
          <a:stretch>
            <a:fillRect/>
          </a:stretch>
        </p:blipFill>
        <p:spPr>
          <a:xfrm>
            <a:off x="8292493" y="3194692"/>
            <a:ext cx="2259780" cy="1390009"/>
          </a:xfrm>
          <a:prstGeom prst="rect">
            <a:avLst/>
          </a:prstGeom>
        </p:spPr>
      </p:pic>
    </p:spTree>
    <p:extLst>
      <p:ext uri="{BB962C8B-B14F-4D97-AF65-F5344CB8AC3E}">
        <p14:creationId xmlns:p14="http://schemas.microsoft.com/office/powerpoint/2010/main" val="129883579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341120" y="0"/>
            <a:ext cx="9668315" cy="5892800"/>
          </a:xfrm>
          <a:prstGeom prst="rect">
            <a:avLst/>
          </a:prstGeom>
        </p:spPr>
      </p:pic>
    </p:spTree>
    <p:extLst>
      <p:ext uri="{BB962C8B-B14F-4D97-AF65-F5344CB8AC3E}">
        <p14:creationId xmlns:p14="http://schemas.microsoft.com/office/powerpoint/2010/main" val="2892959680"/>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3"/>
          <p:cNvSpPr>
            <a:spLocks noGrp="1"/>
          </p:cNvSpPr>
          <p:nvPr>
            <p:ph type="body" sz="quarter" idx="10"/>
          </p:nvPr>
        </p:nvSpPr>
        <p:spPr bwMode="auto">
          <a:xfrm>
            <a:off x="1752600" y="1484313"/>
            <a:ext cx="4429125" cy="205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891" indent="-285744">
              <a:spcBef>
                <a:spcPct val="0"/>
              </a:spcBef>
              <a:spcAft>
                <a:spcPts val="800"/>
              </a:spcAft>
              <a:buSzPct val="170000"/>
              <a:buFont typeface="Arial" pitchFamily="34" charset="0"/>
              <a:buChar char="•"/>
            </a:pPr>
            <a:r>
              <a:rPr lang="en-US" altLang="en-US" sz="1800">
                <a:solidFill>
                  <a:srgbClr val="0B344C"/>
                </a:solidFill>
                <a:latin typeface="Calibri" pitchFamily="34" charset="0"/>
                <a:ea typeface="ＭＳ Ｐゴシック" pitchFamily="34" charset="-128"/>
              </a:rPr>
              <a:t>Scenario-based Project Planning</a:t>
            </a:r>
          </a:p>
          <a:p>
            <a:pPr marL="342891" indent="-285744">
              <a:spcBef>
                <a:spcPct val="0"/>
              </a:spcBef>
              <a:spcAft>
                <a:spcPts val="800"/>
              </a:spcAft>
              <a:buSzPct val="170000"/>
              <a:buFont typeface="Arial" pitchFamily="34" charset="0"/>
              <a:buChar char="•"/>
            </a:pPr>
            <a:r>
              <a:rPr lang="en-US" altLang="en-US" sz="1800">
                <a:solidFill>
                  <a:srgbClr val="0B344C"/>
                </a:solidFill>
                <a:latin typeface="Calibri" pitchFamily="34" charset="0"/>
                <a:ea typeface="ＭＳ Ｐゴシック" pitchFamily="34" charset="-128"/>
              </a:rPr>
              <a:t>Automated Design</a:t>
            </a:r>
          </a:p>
          <a:p>
            <a:pPr marL="342891" indent="-285744">
              <a:spcBef>
                <a:spcPct val="0"/>
              </a:spcBef>
              <a:spcAft>
                <a:spcPts val="800"/>
              </a:spcAft>
              <a:buSzPct val="170000"/>
              <a:buFont typeface="Arial" pitchFamily="34" charset="0"/>
              <a:buChar char="•"/>
            </a:pPr>
            <a:r>
              <a:rPr lang="en-US" altLang="en-US" sz="1800" b="1">
                <a:solidFill>
                  <a:srgbClr val="0B344C"/>
                </a:solidFill>
                <a:latin typeface="Calibri" pitchFamily="34" charset="0"/>
                <a:ea typeface="ＭＳ Ｐゴシック" pitchFamily="34" charset="-128"/>
              </a:rPr>
              <a:t>Integrated Automated &amp; Procurement Supply Network</a:t>
            </a:r>
          </a:p>
          <a:p>
            <a:pPr marL="342891" indent="-285744">
              <a:spcBef>
                <a:spcPct val="0"/>
              </a:spcBef>
              <a:spcAft>
                <a:spcPts val="800"/>
              </a:spcAft>
              <a:buSzPct val="170000"/>
              <a:buFont typeface="Arial" pitchFamily="34" charset="0"/>
              <a:buChar char="•"/>
            </a:pPr>
            <a:r>
              <a:rPr lang="en-US" altLang="en-US" sz="1800">
                <a:solidFill>
                  <a:srgbClr val="0B344C"/>
                </a:solidFill>
                <a:latin typeface="Calibri" pitchFamily="34" charset="0"/>
                <a:ea typeface="ＭＳ Ｐゴシック" pitchFamily="34" charset="-128"/>
              </a:rPr>
              <a:t>Intelligent &amp; Automated Construction Job Site</a:t>
            </a:r>
          </a:p>
          <a:p>
            <a:pPr marL="342891" indent="-285744">
              <a:spcBef>
                <a:spcPct val="0"/>
              </a:spcBef>
              <a:spcAft>
                <a:spcPts val="800"/>
              </a:spcAft>
              <a:buSzPct val="170000"/>
              <a:buFont typeface="Arial" pitchFamily="34" charset="0"/>
              <a:buChar char="•"/>
            </a:pPr>
            <a:r>
              <a:rPr lang="en-US" altLang="en-US" sz="1800">
                <a:solidFill>
                  <a:srgbClr val="0B344C"/>
                </a:solidFill>
                <a:latin typeface="Calibri" pitchFamily="34" charset="0"/>
                <a:ea typeface="ＭＳ Ｐゴシック" pitchFamily="34" charset="-128"/>
              </a:rPr>
              <a:t>Intelligent, Self-maintaining and Reporting Operational Facilities</a:t>
            </a:r>
          </a:p>
          <a:p>
            <a:pPr marL="342891" indent="-285744">
              <a:spcBef>
                <a:spcPct val="0"/>
              </a:spcBef>
              <a:spcAft>
                <a:spcPts val="800"/>
              </a:spcAft>
              <a:buSzPct val="170000"/>
              <a:buFont typeface="Arial" pitchFamily="34" charset="0"/>
              <a:buChar char="•"/>
            </a:pPr>
            <a:r>
              <a:rPr lang="en-US" altLang="en-US" sz="1800">
                <a:solidFill>
                  <a:srgbClr val="0B344C"/>
                </a:solidFill>
                <a:latin typeface="Calibri" pitchFamily="34" charset="0"/>
                <a:ea typeface="ＭＳ Ｐゴシック" pitchFamily="34" charset="-128"/>
              </a:rPr>
              <a:t>Real-time Project &amp; Facilities Management, Certification &amp; Control</a:t>
            </a:r>
          </a:p>
        </p:txBody>
      </p:sp>
      <p:sp>
        <p:nvSpPr>
          <p:cNvPr id="10243" name="Content Placeholder 3"/>
          <p:cNvSpPr txBox="1">
            <a:spLocks/>
          </p:cNvSpPr>
          <p:nvPr/>
        </p:nvSpPr>
        <p:spPr bwMode="auto">
          <a:xfrm>
            <a:off x="1790700" y="4800600"/>
            <a:ext cx="6858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7625" indent="-285750">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457189">
              <a:spcAft>
                <a:spcPts val="800"/>
              </a:spcAft>
              <a:buSzPct val="170000"/>
              <a:buFont typeface="Arial" charset="0"/>
              <a:buChar char="•"/>
              <a:defRPr/>
            </a:pPr>
            <a:r>
              <a:rPr lang="en-US" dirty="0">
                <a:solidFill>
                  <a:srgbClr val="0B344C"/>
                </a:solidFill>
                <a:latin typeface="Calibri"/>
                <a:cs typeface="Arial" charset="0"/>
              </a:rPr>
              <a:t>New Materials, Methods, Products &amp; Equipment </a:t>
            </a:r>
          </a:p>
          <a:p>
            <a:pPr defTabSz="457189">
              <a:spcAft>
                <a:spcPts val="800"/>
              </a:spcAft>
              <a:buSzPct val="170000"/>
              <a:buFont typeface="Arial" charset="0"/>
              <a:buChar char="•"/>
              <a:defRPr/>
            </a:pPr>
            <a:r>
              <a:rPr lang="en-US" dirty="0">
                <a:solidFill>
                  <a:srgbClr val="0B344C"/>
                </a:solidFill>
                <a:latin typeface="Calibri"/>
                <a:cs typeface="Arial" charset="0"/>
              </a:rPr>
              <a:t>Technology &amp; Knowledge-enabled Workforce</a:t>
            </a:r>
          </a:p>
          <a:p>
            <a:pPr defTabSz="457189">
              <a:spcAft>
                <a:spcPts val="800"/>
              </a:spcAft>
              <a:buSzPct val="170000"/>
              <a:buFont typeface="Arial" charset="0"/>
              <a:buChar char="•"/>
              <a:defRPr/>
            </a:pPr>
            <a:r>
              <a:rPr lang="en-US" dirty="0">
                <a:solidFill>
                  <a:srgbClr val="0B344C"/>
                </a:solidFill>
                <a:latin typeface="Calibri"/>
                <a:cs typeface="Arial" charset="0"/>
              </a:rPr>
              <a:t>Lifecycle Data Management &amp; Information Integration</a:t>
            </a:r>
          </a:p>
        </p:txBody>
      </p:sp>
      <p:pic>
        <p:nvPicPr>
          <p:cNvPr id="2457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1356083"/>
            <a:ext cx="8648700" cy="4511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itle 1"/>
          <p:cNvSpPr>
            <a:spLocks noGrp="1"/>
          </p:cNvSpPr>
          <p:nvPr>
            <p:ph type="title"/>
          </p:nvPr>
        </p:nvSpPr>
        <p:spPr bwMode="auto">
          <a:xfrm>
            <a:off x="2019299" y="161311"/>
            <a:ext cx="8115300" cy="12588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defRPr/>
            </a:pPr>
            <a:r>
              <a:rPr lang="en-US" sz="3200" dirty="0">
                <a:solidFill>
                  <a:srgbClr val="0B344C"/>
                </a:solidFill>
                <a:latin typeface="+mj-lt"/>
              </a:rPr>
              <a:t>Holistic Approach to Realizing Productivity Improvement in the Capital Projects Industry</a:t>
            </a:r>
          </a:p>
        </p:txBody>
      </p:sp>
    </p:spTree>
    <p:extLst>
      <p:ext uri="{BB962C8B-B14F-4D97-AF65-F5344CB8AC3E}">
        <p14:creationId xmlns:p14="http://schemas.microsoft.com/office/powerpoint/2010/main" val="1399812829"/>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bwMode="auto">
          <a:xfrm>
            <a:off x="2173288" y="76200"/>
            <a:ext cx="7945437"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r>
              <a:rPr lang="en-US" altLang="ja-JP" sz="3600" dirty="0">
                <a:solidFill>
                  <a:srgbClr val="000000"/>
                </a:solidFill>
                <a:latin typeface="Calibri" pitchFamily="34" charset="0"/>
                <a:ea typeface="ＭＳ Ｐゴシック" pitchFamily="34" charset="-128"/>
              </a:rPr>
              <a:t> </a:t>
            </a:r>
            <a:r>
              <a:rPr lang="en-US" altLang="ja-JP" sz="3600" b="1" dirty="0">
                <a:solidFill>
                  <a:srgbClr val="000000"/>
                </a:solidFill>
                <a:latin typeface="Calibri" pitchFamily="34" charset="0"/>
                <a:ea typeface="ＭＳ Ｐゴシック" pitchFamily="34" charset="-128"/>
              </a:rPr>
              <a:t>Enabling Productivity Improvement   </a:t>
            </a:r>
            <a:endParaRPr lang="en-US" altLang="en-US" sz="3600" b="1" dirty="0">
              <a:solidFill>
                <a:srgbClr val="000000"/>
              </a:solidFill>
              <a:latin typeface="Calibri" pitchFamily="34" charset="0"/>
              <a:ea typeface="ＭＳ Ｐゴシック" pitchFamily="34" charset="-128"/>
            </a:endParaRPr>
          </a:p>
        </p:txBody>
      </p:sp>
      <p:grpSp>
        <p:nvGrpSpPr>
          <p:cNvPr id="2" name="Group 1"/>
          <p:cNvGrpSpPr>
            <a:grpSpLocks/>
          </p:cNvGrpSpPr>
          <p:nvPr/>
        </p:nvGrpSpPr>
        <p:grpSpPr bwMode="auto">
          <a:xfrm>
            <a:off x="5664200" y="1163639"/>
            <a:ext cx="4343400" cy="2403475"/>
            <a:chOff x="4140703" y="1316253"/>
            <a:chExt cx="4343399" cy="2403874"/>
          </a:xfrm>
        </p:grpSpPr>
        <p:pic>
          <p:nvPicPr>
            <p:cNvPr id="1845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40703" y="2688081"/>
              <a:ext cx="990600" cy="568419"/>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572" name="Group 9"/>
            <p:cNvGrpSpPr>
              <a:grpSpLocks/>
            </p:cNvGrpSpPr>
            <p:nvPr/>
          </p:nvGrpSpPr>
          <p:grpSpPr bwMode="auto">
            <a:xfrm>
              <a:off x="4325774" y="1316253"/>
              <a:ext cx="4158328" cy="2403874"/>
              <a:chOff x="4325774" y="1316253"/>
              <a:chExt cx="4158328" cy="2403874"/>
            </a:xfrm>
          </p:grpSpPr>
          <p:pic>
            <p:nvPicPr>
              <p:cNvPr id="1845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31303" y="1621104"/>
                <a:ext cx="3205162" cy="1479796"/>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5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09252" y="2764293"/>
                <a:ext cx="989013" cy="568419"/>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5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17103" y="2916719"/>
                <a:ext cx="990600" cy="568419"/>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57"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61553" y="1786231"/>
                <a:ext cx="609600" cy="349308"/>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58"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07702" y="1773529"/>
                <a:ext cx="609600" cy="349308"/>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59"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55302" y="2002167"/>
                <a:ext cx="609600" cy="349308"/>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60"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188702" y="1621104"/>
                <a:ext cx="609600" cy="349308"/>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61"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40903" y="2078379"/>
                <a:ext cx="609600" cy="349308"/>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6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8703" y="3239034"/>
                <a:ext cx="838200" cy="481093"/>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63"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645902" y="1544891"/>
                <a:ext cx="533400" cy="306438"/>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64"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026902" y="1392466"/>
                <a:ext cx="304800" cy="174654"/>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65"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417302" y="1468678"/>
                <a:ext cx="457200" cy="26198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66"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938002" y="1773529"/>
                <a:ext cx="457200" cy="26198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67"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188702" y="2002167"/>
                <a:ext cx="457200" cy="26198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68"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502902" y="1621104"/>
                <a:ext cx="457200" cy="26198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69"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960102" y="1544891"/>
                <a:ext cx="457200" cy="26198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70"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45902" y="1316253"/>
                <a:ext cx="457200" cy="26198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71"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950702" y="2002167"/>
                <a:ext cx="457200" cy="26198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7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8703" y="2724599"/>
                <a:ext cx="1060450" cy="608114"/>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7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31303" y="3069144"/>
                <a:ext cx="990600" cy="568419"/>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74"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026902" y="1544891"/>
                <a:ext cx="304800" cy="174654"/>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75"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179302" y="1316253"/>
                <a:ext cx="304800" cy="174654"/>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95" name="TextBox 8"/>
              <p:cNvSpPr txBox="1">
                <a:spLocks noChangeArrowheads="1"/>
              </p:cNvSpPr>
              <p:nvPr/>
            </p:nvSpPr>
            <p:spPr bwMode="auto">
              <a:xfrm>
                <a:off x="4325774" y="1678887"/>
                <a:ext cx="1415129" cy="6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189" eaLnBrk="1" hangingPunct="1"/>
                <a:r>
                  <a:rPr lang="en-US" altLang="en-US" sz="1800">
                    <a:solidFill>
                      <a:prstClr val="black"/>
                    </a:solidFill>
                  </a:rPr>
                  <a:t>Industry Challenges</a:t>
                </a:r>
              </a:p>
            </p:txBody>
          </p:sp>
        </p:grpSp>
      </p:grpSp>
      <p:grpSp>
        <p:nvGrpSpPr>
          <p:cNvPr id="48" name="Group 47"/>
          <p:cNvGrpSpPr>
            <a:grpSpLocks/>
          </p:cNvGrpSpPr>
          <p:nvPr/>
        </p:nvGrpSpPr>
        <p:grpSpPr bwMode="auto">
          <a:xfrm>
            <a:off x="1660525" y="2212975"/>
            <a:ext cx="3622675" cy="3724323"/>
            <a:chOff x="136534" y="2345877"/>
            <a:chExt cx="3623168" cy="3724514"/>
          </a:xfrm>
        </p:grpSpPr>
        <p:sp>
          <p:nvSpPr>
            <p:cNvPr id="35" name="Curved Right Arrow 34"/>
            <p:cNvSpPr/>
            <p:nvPr/>
          </p:nvSpPr>
          <p:spPr>
            <a:xfrm rot="1417237">
              <a:off x="535261" y="2345877"/>
              <a:ext cx="1502674" cy="2225268"/>
            </a:xfrm>
            <a:prstGeom prst="curvedRightArrow">
              <a:avLst>
                <a:gd name="adj1" fmla="val 50000"/>
                <a:gd name="adj2" fmla="val 50000"/>
                <a:gd name="adj3" fmla="val 21021"/>
              </a:avLst>
            </a:prstGeom>
            <a:gradFill flip="none" rotWithShape="1">
              <a:gsLst>
                <a:gs pos="63000">
                  <a:srgbClr val="F58518"/>
                </a:gs>
                <a:gs pos="0">
                  <a:srgbClr val="FFFFFF">
                    <a:alpha val="1000"/>
                  </a:srgbClr>
                </a:gs>
              </a:gsLst>
              <a:lin ang="0" scaled="1"/>
              <a:tileRect/>
            </a:gradFill>
            <a:ln w="9525" cmpd="sng">
              <a:solidFill>
                <a:srgbClr val="F585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a:defRPr/>
              </a:pPr>
              <a:endParaRPr lang="en-US" sz="1000" dirty="0">
                <a:solidFill>
                  <a:prstClr val="black"/>
                </a:solidFill>
              </a:endParaRPr>
            </a:p>
          </p:txBody>
        </p:sp>
        <p:pic>
          <p:nvPicPr>
            <p:cNvPr id="18450" name="Picture 3"/>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613110" y="3906470"/>
              <a:ext cx="2146592" cy="1840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3570" name="TextBox 45"/>
            <p:cNvSpPr txBox="1">
              <a:spLocks noChangeArrowheads="1"/>
            </p:cNvSpPr>
            <p:nvPr/>
          </p:nvSpPr>
          <p:spPr bwMode="auto">
            <a:xfrm>
              <a:off x="136534" y="5147014"/>
              <a:ext cx="2335862" cy="923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189" eaLnBrk="1" hangingPunct="1"/>
              <a:r>
                <a:rPr lang="en-US" altLang="en-US" sz="1800">
                  <a:solidFill>
                    <a:prstClr val="black"/>
                  </a:solidFill>
                </a:rPr>
                <a:t>Subject Matter Expert Problem Solving Community</a:t>
              </a:r>
            </a:p>
          </p:txBody>
        </p:sp>
      </p:grpSp>
      <p:grpSp>
        <p:nvGrpSpPr>
          <p:cNvPr id="49" name="Group 48"/>
          <p:cNvGrpSpPr>
            <a:grpSpLocks/>
          </p:cNvGrpSpPr>
          <p:nvPr/>
        </p:nvGrpSpPr>
        <p:grpSpPr bwMode="auto">
          <a:xfrm>
            <a:off x="5207000" y="2974977"/>
            <a:ext cx="6578600" cy="2720975"/>
            <a:chOff x="3683502" y="3368542"/>
            <a:chExt cx="5460498" cy="2422658"/>
          </a:xfrm>
        </p:grpSpPr>
        <p:pic>
          <p:nvPicPr>
            <p:cNvPr id="18442" name="Picture 2"/>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5283555" y="3574928"/>
              <a:ext cx="3098515" cy="2192458"/>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Right Arrow 36"/>
            <p:cNvSpPr/>
            <p:nvPr/>
          </p:nvSpPr>
          <p:spPr>
            <a:xfrm>
              <a:off x="3683502" y="4135653"/>
              <a:ext cx="1447800" cy="1655547"/>
            </a:xfrm>
            <a:prstGeom prst="rightArrow">
              <a:avLst>
                <a:gd name="adj1" fmla="val 100000"/>
                <a:gd name="adj2" fmla="val 35159"/>
              </a:avLst>
            </a:prstGeom>
            <a:gradFill flip="none" rotWithShape="1">
              <a:gsLst>
                <a:gs pos="100000">
                  <a:srgbClr val="F58518"/>
                </a:gs>
                <a:gs pos="16000">
                  <a:srgbClr val="FEF2D4">
                    <a:alpha val="32000"/>
                  </a:srgbClr>
                </a:gs>
              </a:gsLst>
              <a:lin ang="0" scaled="1"/>
              <a:tileRect/>
            </a:gradFill>
            <a:ln>
              <a:gradFill flip="none" rotWithShape="1">
                <a:gsLst>
                  <a:gs pos="98000">
                    <a:srgbClr val="F58618"/>
                  </a:gs>
                  <a:gs pos="25000">
                    <a:srgbClr val="FFFFFF">
                      <a:alpha val="0"/>
                    </a:srgbClr>
                  </a:gs>
                </a:gsLst>
                <a:lin ang="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a:defRPr/>
              </a:pPr>
              <a:endParaRPr lang="en-US">
                <a:solidFill>
                  <a:prstClr val="white"/>
                </a:solidFill>
              </a:endParaRPr>
            </a:p>
          </p:txBody>
        </p:sp>
        <p:sp>
          <p:nvSpPr>
            <p:cNvPr id="23565" name="TextBox 46"/>
            <p:cNvSpPr txBox="1">
              <a:spLocks noChangeArrowheads="1"/>
            </p:cNvSpPr>
            <p:nvPr/>
          </p:nvSpPr>
          <p:spPr bwMode="auto">
            <a:xfrm>
              <a:off x="7906288" y="3368542"/>
              <a:ext cx="1237712" cy="822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189" eaLnBrk="1" hangingPunct="1"/>
              <a:r>
                <a:rPr lang="en-US" altLang="en-US" sz="1800">
                  <a:solidFill>
                    <a:prstClr val="black"/>
                  </a:solidFill>
                </a:rPr>
                <a:t>Optimal Deployable </a:t>
              </a:r>
            </a:p>
            <a:p>
              <a:pPr defTabSz="457189" eaLnBrk="1" hangingPunct="1"/>
              <a:r>
                <a:rPr lang="en-US" altLang="en-US" sz="1800">
                  <a:solidFill>
                    <a:prstClr val="black"/>
                  </a:solidFill>
                </a:rPr>
                <a:t>Solutions</a:t>
              </a:r>
            </a:p>
          </p:txBody>
        </p:sp>
      </p:grpSp>
      <p:grpSp>
        <p:nvGrpSpPr>
          <p:cNvPr id="11" name="Group 10"/>
          <p:cNvGrpSpPr>
            <a:grpSpLocks/>
          </p:cNvGrpSpPr>
          <p:nvPr/>
        </p:nvGrpSpPr>
        <p:grpSpPr bwMode="auto">
          <a:xfrm>
            <a:off x="1672718" y="1044264"/>
            <a:ext cx="4670933" cy="2475224"/>
            <a:chOff x="148673" y="1215697"/>
            <a:chExt cx="4671480" cy="2476011"/>
          </a:xfrm>
        </p:grpSpPr>
        <p:pic>
          <p:nvPicPr>
            <p:cNvPr id="18439"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59579" y="3002514"/>
              <a:ext cx="1060574" cy="60820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40" name="Picture 2"/>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1778146" y="1849623"/>
              <a:ext cx="2684778" cy="184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3560" name="TextBox 44"/>
            <p:cNvSpPr txBox="1">
              <a:spLocks noChangeArrowheads="1"/>
            </p:cNvSpPr>
            <p:nvPr/>
          </p:nvSpPr>
          <p:spPr bwMode="auto">
            <a:xfrm>
              <a:off x="148673" y="1215697"/>
              <a:ext cx="1781890" cy="9236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189" eaLnBrk="1" hangingPunct="1"/>
              <a:r>
                <a:rPr lang="en-US" altLang="en-US" sz="1800">
                  <a:solidFill>
                    <a:prstClr val="black"/>
                  </a:solidFill>
                </a:rPr>
                <a:t>Collaborations</a:t>
              </a:r>
            </a:p>
            <a:p>
              <a:pPr defTabSz="457189" eaLnBrk="1" hangingPunct="1"/>
              <a:r>
                <a:rPr lang="en-US" altLang="en-US" sz="1800">
                  <a:solidFill>
                    <a:prstClr val="black"/>
                  </a:solidFill>
                </a:rPr>
                <a:t>&amp; Consensus Building</a:t>
              </a:r>
            </a:p>
          </p:txBody>
        </p:sp>
      </p:grpSp>
    </p:spTree>
    <p:extLst>
      <p:ext uri="{BB962C8B-B14F-4D97-AF65-F5344CB8AC3E}">
        <p14:creationId xmlns:p14="http://schemas.microsoft.com/office/powerpoint/2010/main" val="2093692948"/>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p:cNvSpPr txBox="1">
            <a:spLocks/>
          </p:cNvSpPr>
          <p:nvPr/>
        </p:nvSpPr>
        <p:spPr>
          <a:xfrm>
            <a:off x="838200" y="38997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smtClean="0">
                <a:ln>
                  <a:noFill/>
                </a:ln>
                <a:solidFill>
                  <a:sysClr val="windowText" lastClr="000000"/>
                </a:solidFill>
                <a:effectLst/>
                <a:uLnTx/>
                <a:uFillTx/>
                <a:latin typeface="Calibri Light" panose="020F0302020204030204"/>
                <a:ea typeface="+mj-ea"/>
                <a:cs typeface="+mj-cs"/>
              </a:rPr>
              <a:t>Recent &amp; On-going Projects</a:t>
            </a:r>
            <a:endParaRPr kumimoji="0" lang="en-US"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43" name="Content Placeholder 9"/>
          <p:cNvSpPr txBox="1">
            <a:spLocks/>
          </p:cNvSpPr>
          <p:nvPr/>
        </p:nvSpPr>
        <p:spPr>
          <a:xfrm>
            <a:off x="838200" y="1825625"/>
            <a:ext cx="10515600" cy="37439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smtClean="0">
                <a:ln>
                  <a:noFill/>
                </a:ln>
                <a:solidFill>
                  <a:sysClr val="windowText" lastClr="000000"/>
                </a:solidFill>
                <a:effectLst/>
                <a:uLnTx/>
                <a:uFillTx/>
                <a:latin typeface="Calibri" panose="020F0502020204030204"/>
                <a:ea typeface="+mn-ea"/>
                <a:cs typeface="+mn-cs"/>
              </a:rPr>
              <a:t>Four recent reports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smtClean="0">
                <a:ln>
                  <a:noFill/>
                </a:ln>
                <a:solidFill>
                  <a:sysClr val="windowText" lastClr="000000"/>
                </a:solidFill>
                <a:effectLst/>
                <a:uLnTx/>
                <a:uFillTx/>
                <a:latin typeface="Calibri" panose="020F0502020204030204"/>
                <a:ea typeface="+mn-ea"/>
                <a:cs typeface="+mn-cs"/>
              </a:rPr>
              <a:t>On-going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smtClean="0">
                <a:ln>
                  <a:noFill/>
                </a:ln>
                <a:solidFill>
                  <a:sysClr val="windowText" lastClr="000000"/>
                </a:solidFill>
                <a:effectLst/>
                <a:uLnTx/>
                <a:uFillTx/>
                <a:latin typeface="Calibri" panose="020F0502020204030204"/>
                <a:ea typeface="+mn-ea"/>
                <a:cs typeface="+mn-cs"/>
              </a:rPr>
              <a:t>MARS ROVER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smtClean="0">
                <a:ln>
                  <a:noFill/>
                </a:ln>
                <a:solidFill>
                  <a:sysClr val="windowText" lastClr="000000"/>
                </a:solidFill>
                <a:effectLst/>
                <a:uLnTx/>
                <a:uFillTx/>
                <a:latin typeface="Calibri" panose="020F0502020204030204"/>
                <a:ea typeface="+mn-ea"/>
                <a:cs typeface="+mn-cs"/>
              </a:rPr>
              <a:t>Integrated Materials Management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smtClean="0">
                <a:ln>
                  <a:noFill/>
                </a:ln>
                <a:solidFill>
                  <a:sysClr val="windowText" lastClr="000000"/>
                </a:solidFill>
                <a:effectLst/>
                <a:uLnTx/>
                <a:uFillTx/>
                <a:latin typeface="Calibri" panose="020F0502020204030204"/>
                <a:ea typeface="+mn-ea"/>
                <a:cs typeface="+mn-cs"/>
              </a:rPr>
              <a:t>Auto-Codes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smtClean="0">
                <a:ln>
                  <a:noFill/>
                </a:ln>
                <a:solidFill>
                  <a:sysClr val="windowText" lastClr="000000"/>
                </a:solidFill>
                <a:effectLst/>
                <a:uLnTx/>
                <a:uFillTx/>
                <a:latin typeface="Calibri" panose="020F0502020204030204"/>
                <a:ea typeface="+mn-ea"/>
                <a:cs typeface="+mn-cs"/>
              </a:rPr>
              <a:t>Integrated Models &amp; Mapping (IIMM)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smtClean="0">
                <a:ln>
                  <a:noFill/>
                </a:ln>
                <a:solidFill>
                  <a:sysClr val="windowText" lastClr="000000"/>
                </a:solidFill>
                <a:effectLst/>
                <a:uLnTx/>
                <a:uFillTx/>
                <a:latin typeface="Calibri" panose="020F0502020204030204"/>
                <a:ea typeface="+mn-ea"/>
                <a:cs typeface="+mn-cs"/>
              </a:rPr>
              <a:t>Productivity  Advancement Targets</a:t>
            </a: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9198" y="84880"/>
            <a:ext cx="2605028" cy="3470131"/>
          </a:xfrm>
          <a:prstGeom prst="rect">
            <a:avLst/>
          </a:prstGeom>
          <a:noFill/>
          <a:ln>
            <a:noFill/>
          </a:ln>
          <a:scene3d>
            <a:camera prst="orthographicFront">
              <a:rot lat="295430" lon="1497755" rev="21547776"/>
            </a:camera>
            <a:lightRig rig="threePt" dir="t"/>
          </a:scene3d>
          <a:sp3d>
            <a:bevelT w="165100" prst="coolSlan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365" y="390113"/>
            <a:ext cx="2603559" cy="3490913"/>
          </a:xfrm>
          <a:prstGeom prst="rect">
            <a:avLst/>
          </a:prstGeom>
          <a:noFill/>
          <a:ln>
            <a:noFill/>
          </a:ln>
          <a:scene3d>
            <a:camera prst="orthographicFront">
              <a:rot lat="295430" lon="1497755" rev="21547776"/>
            </a:camera>
            <a:lightRig rig="threePt" dir="t"/>
          </a:scene3d>
          <a:sp3d>
            <a:bevelT w="165100" prst="coolSlan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3990" y="2062672"/>
            <a:ext cx="2614533" cy="3490913"/>
          </a:xfrm>
          <a:prstGeom prst="rect">
            <a:avLst/>
          </a:prstGeom>
          <a:noFill/>
          <a:ln>
            <a:noFill/>
          </a:ln>
          <a:scene3d>
            <a:camera prst="orthographicFront">
              <a:rot lat="295430" lon="1497755" rev="21547776"/>
            </a:camera>
            <a:lightRig rig="threePt" dir="t"/>
          </a:scene3d>
          <a:sp3d>
            <a:bevelT w="165100" prst="coolSlan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1205" y="2400336"/>
            <a:ext cx="2605028" cy="3468520"/>
          </a:xfrm>
          <a:prstGeom prst="rect">
            <a:avLst/>
          </a:prstGeom>
          <a:noFill/>
          <a:ln>
            <a:noFill/>
          </a:ln>
          <a:scene3d>
            <a:camera prst="orthographicFront">
              <a:rot lat="295430" lon="1497755" rev="21547776"/>
            </a:camera>
            <a:lightRig rig="threePt" dir="t"/>
          </a:scene3d>
          <a:sp3d>
            <a:bevelT w="165100" prst="coolSlan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2732754"/>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04/05/13 Exterior"/>
          <p:cNvPicPr>
            <a:picLocks noChangeAspect="1" noChangeArrowheads="1"/>
          </p:cNvPicPr>
          <p:nvPr/>
        </p:nvPicPr>
        <p:blipFill rotWithShape="1">
          <a:blip r:embed="rId3">
            <a:extLst>
              <a:ext uri="{28A0092B-C50C-407E-A947-70E740481C1C}">
                <a14:useLocalDpi xmlns:a14="http://schemas.microsoft.com/office/drawing/2010/main" val="0"/>
              </a:ext>
            </a:extLst>
          </a:blip>
          <a:srcRect t="42477" b="13324"/>
          <a:stretch/>
        </p:blipFill>
        <p:spPr bwMode="auto">
          <a:xfrm>
            <a:off x="-18064" y="2"/>
            <a:ext cx="12210063" cy="3998975"/>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p:cNvPicPr>
            <a:picLocks noChangeAspect="1"/>
          </p:cNvPicPr>
          <p:nvPr/>
        </p:nvPicPr>
        <p:blipFill>
          <a:blip r:embed="rId4"/>
          <a:stretch>
            <a:fillRect/>
          </a:stretch>
        </p:blipFill>
        <p:spPr>
          <a:xfrm>
            <a:off x="-18063" y="2014972"/>
            <a:ext cx="5689600" cy="1995464"/>
          </a:xfrm>
          <a:prstGeom prst="rect">
            <a:avLst/>
          </a:prstGeom>
        </p:spPr>
      </p:pic>
      <p:sp>
        <p:nvSpPr>
          <p:cNvPr id="4" name="Title 1"/>
          <p:cNvSpPr txBox="1">
            <a:spLocks/>
          </p:cNvSpPr>
          <p:nvPr/>
        </p:nvSpPr>
        <p:spPr>
          <a:xfrm>
            <a:off x="-286759" y="4140200"/>
            <a:ext cx="12496800" cy="1524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67" dirty="0">
                <a:solidFill>
                  <a:srgbClr val="F79646"/>
                </a:solidFill>
                <a:latin typeface="Gill Sans MT" panose="020B0502020104020203" pitchFamily="34" charset="0"/>
              </a:rPr>
              <a:t>MARS ROVER: </a:t>
            </a:r>
          </a:p>
          <a:p>
            <a:r>
              <a:rPr lang="en-US" sz="3467" dirty="0">
                <a:solidFill>
                  <a:prstClr val="black"/>
                </a:solidFill>
                <a:latin typeface="Gill Sans MT" panose="020B0502020104020203" pitchFamily="34" charset="0"/>
              </a:rPr>
              <a:t>Image-based Localization via 3D Point Clouds</a:t>
            </a:r>
            <a:endParaRPr lang="en-US" sz="4267" dirty="0">
              <a:solidFill>
                <a:prstClr val="black"/>
              </a:solidFill>
              <a:latin typeface="Gill Sans MT" panose="020B0502020104020203" pitchFamily="34" charset="0"/>
            </a:endParaRPr>
          </a:p>
        </p:txBody>
      </p:sp>
      <p:sp>
        <p:nvSpPr>
          <p:cNvPr id="5" name="Rectangle 4"/>
          <p:cNvSpPr/>
          <p:nvPr/>
        </p:nvSpPr>
        <p:spPr>
          <a:xfrm>
            <a:off x="6299200" y="-5"/>
            <a:ext cx="5892800" cy="3712619"/>
          </a:xfrm>
          <a:prstGeom prst="rect">
            <a:avLst/>
          </a:prstGeom>
          <a:solidFill>
            <a:srgbClr val="4D4D4D">
              <a:alpha val="61176"/>
            </a:srgbClr>
          </a:solidFill>
          <a:ln>
            <a:noFill/>
          </a:ln>
        </p:spPr>
        <p:txBody>
          <a:bodyPr wrap="square">
            <a:spAutoFit/>
          </a:bodyPr>
          <a:lstStyle/>
          <a:p>
            <a:r>
              <a:rPr lang="en-GB" sz="2933" b="1" dirty="0">
                <a:solidFill>
                  <a:srgbClr val="E19A3D"/>
                </a:solidFill>
                <a:latin typeface="Gill Sans MT" panose="020B0502020104020203" pitchFamily="34" charset="0"/>
              </a:rPr>
              <a:t>Project Managers </a:t>
            </a:r>
          </a:p>
          <a:p>
            <a:r>
              <a:rPr lang="en-GB" sz="2400" b="1" dirty="0">
                <a:solidFill>
                  <a:prstClr val="white"/>
                </a:solidFill>
                <a:latin typeface="Gill Sans MT" panose="020B0502020104020203" pitchFamily="34" charset="0"/>
              </a:rPr>
              <a:t>  Rayan </a:t>
            </a:r>
            <a:r>
              <a:rPr lang="en-GB" sz="2400" b="1" dirty="0" err="1">
                <a:solidFill>
                  <a:prstClr val="white"/>
                </a:solidFill>
                <a:latin typeface="Gill Sans MT" panose="020B0502020104020203" pitchFamily="34" charset="0"/>
              </a:rPr>
              <a:t>Jreije</a:t>
            </a:r>
            <a:r>
              <a:rPr lang="en-GB" sz="2400" b="1" dirty="0">
                <a:solidFill>
                  <a:prstClr val="white"/>
                </a:solidFill>
                <a:latin typeface="Gill Sans MT" panose="020B0502020104020203" pitchFamily="34" charset="0"/>
              </a:rPr>
              <a:t> </a:t>
            </a:r>
            <a:r>
              <a:rPr lang="en-GB" sz="2133" dirty="0">
                <a:solidFill>
                  <a:prstClr val="white"/>
                </a:solidFill>
                <a:latin typeface="Gill Sans MT" panose="020B0502020104020203" pitchFamily="34" charset="0"/>
              </a:rPr>
              <a:t>(CCC)</a:t>
            </a:r>
            <a:endParaRPr lang="en-US" sz="2133" dirty="0">
              <a:solidFill>
                <a:prstClr val="white"/>
              </a:solidFill>
              <a:latin typeface="Gill Sans MT" panose="020B0502020104020203" pitchFamily="34" charset="0"/>
            </a:endParaRPr>
          </a:p>
          <a:p>
            <a:r>
              <a:rPr lang="en-GB" sz="2400" b="1" dirty="0">
                <a:solidFill>
                  <a:prstClr val="white"/>
                </a:solidFill>
                <a:latin typeface="Gill Sans MT" panose="020B0502020104020203" pitchFamily="34" charset="0"/>
              </a:rPr>
              <a:t>  Mani </a:t>
            </a:r>
            <a:r>
              <a:rPr lang="en-GB" sz="2400" b="1" dirty="0" err="1">
                <a:solidFill>
                  <a:prstClr val="white"/>
                </a:solidFill>
                <a:latin typeface="Gill Sans MT" panose="020B0502020104020203" pitchFamily="34" charset="0"/>
              </a:rPr>
              <a:t>Golparvar-Fard</a:t>
            </a:r>
            <a:r>
              <a:rPr lang="en-GB" sz="2400" b="1" dirty="0">
                <a:solidFill>
                  <a:prstClr val="white"/>
                </a:solidFill>
                <a:latin typeface="Gill Sans MT" panose="020B0502020104020203" pitchFamily="34" charset="0"/>
              </a:rPr>
              <a:t> </a:t>
            </a:r>
            <a:r>
              <a:rPr lang="en-GB" sz="2133" dirty="0">
                <a:solidFill>
                  <a:prstClr val="white"/>
                </a:solidFill>
                <a:latin typeface="Gill Sans MT" panose="020B0502020104020203" pitchFamily="34" charset="0"/>
              </a:rPr>
              <a:t>(University of Illinois)</a:t>
            </a:r>
          </a:p>
          <a:p>
            <a:endParaRPr lang="en-GB" sz="2400" b="1" dirty="0">
              <a:solidFill>
                <a:prstClr val="black"/>
              </a:solidFill>
              <a:latin typeface="Gill Sans MT" panose="020B0502020104020203" pitchFamily="34" charset="0"/>
            </a:endParaRPr>
          </a:p>
          <a:p>
            <a:r>
              <a:rPr lang="en-GB" sz="2933" b="1" dirty="0">
                <a:solidFill>
                  <a:srgbClr val="E19A3D"/>
                </a:solidFill>
                <a:latin typeface="Gill Sans MT" panose="020B0502020104020203" pitchFamily="34" charset="0"/>
              </a:rPr>
              <a:t>Steering Committee Members </a:t>
            </a:r>
          </a:p>
          <a:p>
            <a:r>
              <a:rPr lang="en-GB" sz="2400" b="1" dirty="0">
                <a:solidFill>
                  <a:prstClr val="white"/>
                </a:solidFill>
                <a:latin typeface="Gill Sans MT" panose="020B0502020104020203" pitchFamily="34" charset="0"/>
              </a:rPr>
              <a:t>  Todd Sutton </a:t>
            </a:r>
            <a:r>
              <a:rPr lang="en-GB" sz="2133" dirty="0">
                <a:solidFill>
                  <a:prstClr val="white"/>
                </a:solidFill>
                <a:latin typeface="Gill Sans MT" panose="020B0502020104020203" pitchFamily="34" charset="0"/>
              </a:rPr>
              <a:t>(</a:t>
            </a:r>
            <a:r>
              <a:rPr lang="en-GB" sz="2133" dirty="0" err="1">
                <a:solidFill>
                  <a:prstClr val="white"/>
                </a:solidFill>
                <a:latin typeface="Gill Sans MT" panose="020B0502020104020203" pitchFamily="34" charset="0"/>
              </a:rPr>
              <a:t>Zachry</a:t>
            </a:r>
            <a:r>
              <a:rPr lang="en-GB" sz="2133" dirty="0">
                <a:solidFill>
                  <a:prstClr val="white"/>
                </a:solidFill>
                <a:latin typeface="Gill Sans MT" panose="020B0502020104020203" pitchFamily="34" charset="0"/>
              </a:rPr>
              <a:t> Construction)</a:t>
            </a:r>
            <a:endParaRPr lang="en-GB" sz="2133" b="1" dirty="0">
              <a:solidFill>
                <a:prstClr val="white"/>
              </a:solidFill>
              <a:latin typeface="Gill Sans MT" panose="020B0502020104020203" pitchFamily="34" charset="0"/>
            </a:endParaRPr>
          </a:p>
          <a:p>
            <a:r>
              <a:rPr lang="en-GB" sz="2400" b="1" dirty="0">
                <a:solidFill>
                  <a:prstClr val="white"/>
                </a:solidFill>
                <a:latin typeface="Gill Sans MT" panose="020B0502020104020203" pitchFamily="34" charset="0"/>
              </a:rPr>
              <a:t>   Stuart Young </a:t>
            </a:r>
            <a:r>
              <a:rPr lang="en-GB" sz="2133" dirty="0">
                <a:solidFill>
                  <a:prstClr val="white"/>
                </a:solidFill>
                <a:latin typeface="Gill Sans MT" panose="020B0502020104020203" pitchFamily="34" charset="0"/>
              </a:rPr>
              <a:t>(FIATECH) </a:t>
            </a:r>
          </a:p>
          <a:p>
            <a:pPr>
              <a:lnSpc>
                <a:spcPct val="95000"/>
              </a:lnSpc>
            </a:pPr>
            <a:endParaRPr lang="en-GB" sz="1467" dirty="0">
              <a:solidFill>
                <a:prstClr val="black"/>
              </a:solidFill>
            </a:endParaRPr>
          </a:p>
          <a:p>
            <a:endParaRPr lang="en-US" sz="2133" dirty="0">
              <a:solidFill>
                <a:prstClr val="black"/>
              </a:solidFill>
            </a:endParaRPr>
          </a:p>
        </p:txBody>
      </p:sp>
    </p:spTree>
    <p:extLst>
      <p:ext uri="{BB962C8B-B14F-4D97-AF65-F5344CB8AC3E}">
        <p14:creationId xmlns:p14="http://schemas.microsoft.com/office/powerpoint/2010/main" val="106187648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219200"/>
          </a:xfrm>
          <a:prstGeom prst="rect">
            <a:avLst/>
          </a:prstGeom>
        </p:spPr>
      </p:pic>
      <p:sp>
        <p:nvSpPr>
          <p:cNvPr id="13" name="Rectangle 12"/>
          <p:cNvSpPr/>
          <p:nvPr/>
        </p:nvSpPr>
        <p:spPr>
          <a:xfrm>
            <a:off x="-4501811" y="6151847"/>
            <a:ext cx="11999891" cy="256545"/>
          </a:xfrm>
          <a:prstGeom prst="rect">
            <a:avLst/>
          </a:prstGeom>
        </p:spPr>
        <p:txBody>
          <a:bodyPr wrap="square">
            <a:spAutoFit/>
          </a:bodyPr>
          <a:lstStyle/>
          <a:p>
            <a:pPr algn="r"/>
            <a:r>
              <a:rPr lang="es-ES" sz="1067" dirty="0">
                <a:solidFill>
                  <a:prstClr val="white"/>
                </a:solidFill>
                <a:latin typeface="Segoe UI Semibold" panose="020B0702040204020203" pitchFamily="34" charset="0"/>
                <a:cs typeface="Segoe UI Semibold" panose="020B0702040204020203" pitchFamily="34" charset="0"/>
              </a:rPr>
              <a:t>© $500M Sacramento </a:t>
            </a:r>
            <a:r>
              <a:rPr lang="es-ES" sz="1067" dirty="0" err="1">
                <a:solidFill>
                  <a:prstClr val="white"/>
                </a:solidFill>
                <a:latin typeface="Segoe UI Semibold" panose="020B0702040204020203" pitchFamily="34" charset="0"/>
                <a:cs typeface="Segoe UI Semibold" panose="020B0702040204020203" pitchFamily="34" charset="0"/>
              </a:rPr>
              <a:t>King’s</a:t>
            </a:r>
            <a:r>
              <a:rPr lang="es-ES" sz="1067" dirty="0">
                <a:solidFill>
                  <a:prstClr val="white"/>
                </a:solidFill>
                <a:latin typeface="Segoe UI Semibold" panose="020B0702040204020203" pitchFamily="34" charset="0"/>
                <a:cs typeface="Segoe UI Semibold" panose="020B0702040204020203" pitchFamily="34" charset="0"/>
              </a:rPr>
              <a:t> Stadium Project; University of Illinois, </a:t>
            </a:r>
            <a:r>
              <a:rPr lang="es-ES" sz="1067" dirty="0" err="1">
                <a:solidFill>
                  <a:prstClr val="white"/>
                </a:solidFill>
                <a:latin typeface="Segoe UI Semibold" panose="020B0702040204020203" pitchFamily="34" charset="0"/>
                <a:cs typeface="Segoe UI Semibold" panose="020B0702040204020203" pitchFamily="34" charset="0"/>
              </a:rPr>
              <a:t>Reconstruct</a:t>
            </a:r>
            <a:r>
              <a:rPr lang="es-ES" sz="1067" dirty="0">
                <a:solidFill>
                  <a:prstClr val="white"/>
                </a:solidFill>
                <a:latin typeface="Segoe UI Semibold" panose="020B0702040204020203" pitchFamily="34" charset="0"/>
                <a:cs typeface="Segoe UI Semibold" panose="020B0702040204020203" pitchFamily="34" charset="0"/>
              </a:rPr>
              <a:t> Inc., </a:t>
            </a:r>
            <a:r>
              <a:rPr lang="es-ES" sz="1067" dirty="0" err="1">
                <a:solidFill>
                  <a:prstClr val="white"/>
                </a:solidFill>
                <a:latin typeface="Segoe UI Semibold" panose="020B0702040204020203" pitchFamily="34" charset="0"/>
                <a:cs typeface="Segoe UI Semibold" panose="020B0702040204020203" pitchFamily="34" charset="0"/>
              </a:rPr>
              <a:t>ImageInFlight</a:t>
            </a:r>
            <a:r>
              <a:rPr lang="es-ES" sz="1067" dirty="0">
                <a:solidFill>
                  <a:prstClr val="white"/>
                </a:solidFill>
                <a:latin typeface="Segoe UI Semibold" panose="020B0702040204020203" pitchFamily="34" charset="0"/>
                <a:cs typeface="Segoe UI Semibold" panose="020B0702040204020203" pitchFamily="34" charset="0"/>
              </a:rPr>
              <a:t>, Turner Construction</a:t>
            </a:r>
            <a:endParaRPr lang="es-ES" sz="1200" dirty="0">
              <a:solidFill>
                <a:prstClr val="white"/>
              </a:solidFill>
              <a:latin typeface="Segoe UI Semibold" panose="020B0702040204020203" pitchFamily="34" charset="0"/>
              <a:cs typeface="Segoe UI Semibold" panose="020B0702040204020203" pitchFamily="34" charset="0"/>
            </a:endParaRPr>
          </a:p>
        </p:txBody>
      </p:sp>
      <p:pic>
        <p:nvPicPr>
          <p:cNvPr id="2" name="Picture 1"/>
          <p:cNvPicPr>
            <a:picLocks noChangeAspect="1"/>
          </p:cNvPicPr>
          <p:nvPr/>
        </p:nvPicPr>
        <p:blipFill>
          <a:blip r:embed="rId4"/>
          <a:stretch>
            <a:fillRect/>
          </a:stretch>
        </p:blipFill>
        <p:spPr>
          <a:xfrm>
            <a:off x="2" y="2"/>
            <a:ext cx="12193057" cy="6405313"/>
          </a:xfrm>
          <a:prstGeom prst="rect">
            <a:avLst/>
          </a:prstGeom>
        </p:spPr>
      </p:pic>
      <p:sp>
        <p:nvSpPr>
          <p:cNvPr id="11" name="Title 2"/>
          <p:cNvSpPr txBox="1">
            <a:spLocks/>
          </p:cNvSpPr>
          <p:nvPr/>
        </p:nvSpPr>
        <p:spPr>
          <a:xfrm>
            <a:off x="482647" y="2800625"/>
            <a:ext cx="11226708" cy="1016000"/>
          </a:xfrm>
          <a:prstGeom prst="rect">
            <a:avLst/>
          </a:prstGeom>
        </p:spPr>
        <p:txBody>
          <a:bodyPr/>
          <a:lstStyle>
            <a:lvl1pPr algn="ctr" defTabSz="914400" rtl="0" eaLnBrk="1" latinLnBrk="0" hangingPunct="1">
              <a:spcBef>
                <a:spcPct val="0"/>
              </a:spcBef>
              <a:buNone/>
              <a:defRPr sz="4000" kern="1200">
                <a:solidFill>
                  <a:srgbClr val="1A4E95"/>
                </a:solidFill>
                <a:latin typeface="+mj-lt"/>
                <a:ea typeface="+mj-ea"/>
                <a:cs typeface="+mj-cs"/>
              </a:defRPr>
            </a:lvl1pPr>
          </a:lstStyle>
          <a:p>
            <a:pPr>
              <a:spcBef>
                <a:spcPts val="1600"/>
              </a:spcBef>
            </a:pPr>
            <a:r>
              <a:rPr lang="en-US" sz="3733" dirty="0">
                <a:solidFill>
                  <a:prstClr val="white"/>
                </a:solidFill>
                <a:latin typeface="Segoe UI Semibold" panose="020B0702040204020203" pitchFamily="34" charset="0"/>
                <a:ea typeface="Times New Roman" panose="02020603050405020304" pitchFamily="18" charset="0"/>
                <a:cs typeface="Segoe UI Semibold" panose="020B0702040204020203" pitchFamily="34" charset="0"/>
              </a:rPr>
              <a:t>“Camera UAVs” for Monitoring Construction and Operation of  Capital Projects</a:t>
            </a:r>
            <a:endParaRPr lang="en-US" sz="3733" dirty="0">
              <a:solidFill>
                <a:prstClr val="white"/>
              </a:solidFill>
              <a:latin typeface="Segoe UI Semibold" panose="020B0702040204020203" pitchFamily="34" charset="0"/>
              <a:cs typeface="Segoe UI Semibold" panose="020B0702040204020203" pitchFamily="34" charset="0"/>
            </a:endParaRP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b="11002"/>
          <a:stretch/>
        </p:blipFill>
        <p:spPr>
          <a:xfrm>
            <a:off x="8950739" y="5035825"/>
            <a:ext cx="2246608" cy="1259651"/>
          </a:xfrm>
          <a:prstGeom prst="rect">
            <a:avLst/>
          </a:prstGeom>
        </p:spPr>
      </p:pic>
    </p:spTree>
    <p:extLst>
      <p:ext uri="{BB962C8B-B14F-4D97-AF65-F5344CB8AC3E}">
        <p14:creationId xmlns:p14="http://schemas.microsoft.com/office/powerpoint/2010/main" val="3354804466"/>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Fiatec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8_Fiatec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1650</TotalTime>
  <Words>1663</Words>
  <Application>Microsoft Office PowerPoint</Application>
  <PresentationFormat>Widescreen</PresentationFormat>
  <Paragraphs>148</Paragraphs>
  <Slides>16</Slides>
  <Notes>16</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16</vt:i4>
      </vt:variant>
    </vt:vector>
  </HeadingPairs>
  <TitlesOfParts>
    <vt:vector size="29" baseType="lpstr">
      <vt:lpstr>ＭＳ Ｐゴシック</vt:lpstr>
      <vt:lpstr>Anivers</vt:lpstr>
      <vt:lpstr>Arial</vt:lpstr>
      <vt:lpstr>Arial Regular</vt:lpstr>
      <vt:lpstr>Calibri</vt:lpstr>
      <vt:lpstr>Calibri Light</vt:lpstr>
      <vt:lpstr>Gill Sans MT</vt:lpstr>
      <vt:lpstr>Segoe UI Semibold</vt:lpstr>
      <vt:lpstr>Times New Roman</vt:lpstr>
      <vt:lpstr>Fiatech</vt:lpstr>
      <vt:lpstr>8_Fiatech</vt:lpstr>
      <vt:lpstr>5_Office Theme</vt:lpstr>
      <vt:lpstr>6_Office Theme</vt:lpstr>
      <vt:lpstr>ATOM EXPO 2017  </vt:lpstr>
      <vt:lpstr>ATOM EXPO 2017  </vt:lpstr>
      <vt:lpstr>What is Fiatech and what is it’s Mission?</vt:lpstr>
      <vt:lpstr>PowerPoint Presentation</vt:lpstr>
      <vt:lpstr>Holistic Approach to Realizing Productivity Improvement in the Capital Projects Industry</vt:lpstr>
      <vt:lpstr> Enabling Productivity Improvement   </vt:lpstr>
      <vt:lpstr>PowerPoint Presentation</vt:lpstr>
      <vt:lpstr>PowerPoint Presentation</vt:lpstr>
      <vt:lpstr>PowerPoint Presentation</vt:lpstr>
      <vt:lpstr>ATOM EXPO 2017  </vt:lpstr>
      <vt:lpstr>2. Overview of the Construction PAT  -  Advanced Work Packaging and Automated Field Control </vt:lpstr>
      <vt:lpstr>PowerPoint Presentation</vt:lpstr>
      <vt:lpstr>PowerPoint Presentation</vt:lpstr>
      <vt:lpstr>PowerPoint Presentation</vt:lpstr>
      <vt:lpstr>PowerPoint Presentation</vt:lpstr>
      <vt:lpstr>ATOM EXPO 2017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 Haller Garrett</dc:creator>
  <cp:lastModifiedBy>Stuart Young</cp:lastModifiedBy>
  <cp:revision>41</cp:revision>
  <dcterms:created xsi:type="dcterms:W3CDTF">2016-05-16T19:30:04Z</dcterms:created>
  <dcterms:modified xsi:type="dcterms:W3CDTF">2017-06-20T05:27:27Z</dcterms:modified>
</cp:coreProperties>
</file>